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340" r:id="rId2"/>
    <p:sldId id="321" r:id="rId3"/>
    <p:sldId id="269" r:id="rId4"/>
    <p:sldId id="341" r:id="rId5"/>
    <p:sldId id="343" r:id="rId6"/>
    <p:sldId id="344" r:id="rId7"/>
    <p:sldId id="345" r:id="rId8"/>
    <p:sldId id="351" r:id="rId9"/>
    <p:sldId id="363" r:id="rId10"/>
    <p:sldId id="352" r:id="rId11"/>
    <p:sldId id="353" r:id="rId12"/>
    <p:sldId id="354" r:id="rId13"/>
    <p:sldId id="355" r:id="rId14"/>
    <p:sldId id="362" r:id="rId15"/>
    <p:sldId id="358" r:id="rId16"/>
    <p:sldId id="360" r:id="rId17"/>
    <p:sldId id="339" r:id="rId18"/>
    <p:sldId id="368" r:id="rId19"/>
    <p:sldId id="342" r:id="rId20"/>
    <p:sldId id="346" r:id="rId21"/>
    <p:sldId id="361" r:id="rId22"/>
    <p:sldId id="366" r:id="rId23"/>
    <p:sldId id="364" r:id="rId24"/>
    <p:sldId id="365" r:id="rId25"/>
    <p:sldId id="372" r:id="rId26"/>
    <p:sldId id="369" r:id="rId27"/>
    <p:sldId id="370" r:id="rId28"/>
    <p:sldId id="371" r:id="rId29"/>
    <p:sldId id="359" r:id="rId30"/>
    <p:sldId id="350" r:id="rId31"/>
    <p:sldId id="336" r:id="rId32"/>
    <p:sldId id="337" r:id="rId33"/>
    <p:sldId id="338" r:id="rId34"/>
    <p:sldId id="328" r:id="rId35"/>
    <p:sldId id="327" r:id="rId36"/>
    <p:sldId id="326" r:id="rId37"/>
    <p:sldId id="316" r:id="rId38"/>
    <p:sldId id="329" r:id="rId39"/>
    <p:sldId id="330" r:id="rId40"/>
    <p:sldId id="367" r:id="rId41"/>
    <p:sldId id="331" r:id="rId42"/>
  </p:sldIdLst>
  <p:sldSz cx="9144000" cy="6858000" type="screen4x3"/>
  <p:notesSz cx="6797675" cy="9926638"/>
  <p:defaultTextStyle>
    <a:defPPr>
      <a:defRPr lang="en-US"/>
    </a:defPPr>
    <a:lvl1pPr algn="l" rtl="0" fontAlgn="base">
      <a:spcBef>
        <a:spcPct val="0"/>
      </a:spcBef>
      <a:spcAft>
        <a:spcPct val="0"/>
      </a:spcAft>
      <a:defRPr sz="1200" kern="1200">
        <a:solidFill>
          <a:schemeClr val="tx1"/>
        </a:solidFill>
        <a:latin typeface="Comic Sans MS" pitchFamily="66" charset="0"/>
        <a:ea typeface="+mn-ea"/>
        <a:cs typeface="+mn-cs"/>
      </a:defRPr>
    </a:lvl1pPr>
    <a:lvl2pPr marL="457200" algn="l" rtl="0" fontAlgn="base">
      <a:spcBef>
        <a:spcPct val="0"/>
      </a:spcBef>
      <a:spcAft>
        <a:spcPct val="0"/>
      </a:spcAft>
      <a:defRPr sz="1200" kern="1200">
        <a:solidFill>
          <a:schemeClr val="tx1"/>
        </a:solidFill>
        <a:latin typeface="Comic Sans MS" pitchFamily="66" charset="0"/>
        <a:ea typeface="+mn-ea"/>
        <a:cs typeface="+mn-cs"/>
      </a:defRPr>
    </a:lvl2pPr>
    <a:lvl3pPr marL="914400" algn="l" rtl="0" fontAlgn="base">
      <a:spcBef>
        <a:spcPct val="0"/>
      </a:spcBef>
      <a:spcAft>
        <a:spcPct val="0"/>
      </a:spcAft>
      <a:defRPr sz="1200" kern="1200">
        <a:solidFill>
          <a:schemeClr val="tx1"/>
        </a:solidFill>
        <a:latin typeface="Comic Sans MS" pitchFamily="66" charset="0"/>
        <a:ea typeface="+mn-ea"/>
        <a:cs typeface="+mn-cs"/>
      </a:defRPr>
    </a:lvl3pPr>
    <a:lvl4pPr marL="1371600" algn="l" rtl="0" fontAlgn="base">
      <a:spcBef>
        <a:spcPct val="0"/>
      </a:spcBef>
      <a:spcAft>
        <a:spcPct val="0"/>
      </a:spcAft>
      <a:defRPr sz="1200" kern="1200">
        <a:solidFill>
          <a:schemeClr val="tx1"/>
        </a:solidFill>
        <a:latin typeface="Comic Sans MS" pitchFamily="66" charset="0"/>
        <a:ea typeface="+mn-ea"/>
        <a:cs typeface="+mn-cs"/>
      </a:defRPr>
    </a:lvl4pPr>
    <a:lvl5pPr marL="1828800" algn="l" rtl="0" fontAlgn="base">
      <a:spcBef>
        <a:spcPct val="0"/>
      </a:spcBef>
      <a:spcAft>
        <a:spcPct val="0"/>
      </a:spcAft>
      <a:defRPr sz="1200" kern="1200">
        <a:solidFill>
          <a:schemeClr val="tx1"/>
        </a:solidFill>
        <a:latin typeface="Comic Sans MS" pitchFamily="66" charset="0"/>
        <a:ea typeface="+mn-ea"/>
        <a:cs typeface="+mn-cs"/>
      </a:defRPr>
    </a:lvl5pPr>
    <a:lvl6pPr marL="2286000" algn="l" defTabSz="914400" rtl="0" eaLnBrk="1" latinLnBrk="0" hangingPunct="1">
      <a:defRPr sz="1200" kern="1200">
        <a:solidFill>
          <a:schemeClr val="tx1"/>
        </a:solidFill>
        <a:latin typeface="Comic Sans MS" pitchFamily="66" charset="0"/>
        <a:ea typeface="+mn-ea"/>
        <a:cs typeface="+mn-cs"/>
      </a:defRPr>
    </a:lvl6pPr>
    <a:lvl7pPr marL="2743200" algn="l" defTabSz="914400" rtl="0" eaLnBrk="1" latinLnBrk="0" hangingPunct="1">
      <a:defRPr sz="1200" kern="1200">
        <a:solidFill>
          <a:schemeClr val="tx1"/>
        </a:solidFill>
        <a:latin typeface="Comic Sans MS" pitchFamily="66" charset="0"/>
        <a:ea typeface="+mn-ea"/>
        <a:cs typeface="+mn-cs"/>
      </a:defRPr>
    </a:lvl7pPr>
    <a:lvl8pPr marL="3200400" algn="l" defTabSz="914400" rtl="0" eaLnBrk="1" latinLnBrk="0" hangingPunct="1">
      <a:defRPr sz="1200" kern="1200">
        <a:solidFill>
          <a:schemeClr val="tx1"/>
        </a:solidFill>
        <a:latin typeface="Comic Sans MS" pitchFamily="66" charset="0"/>
        <a:ea typeface="+mn-ea"/>
        <a:cs typeface="+mn-cs"/>
      </a:defRPr>
    </a:lvl8pPr>
    <a:lvl9pPr marL="3657600" algn="l" defTabSz="914400" rtl="0" eaLnBrk="1" latinLnBrk="0" hangingPunct="1">
      <a:defRPr sz="1200" kern="1200">
        <a:solidFill>
          <a:schemeClr val="tx1"/>
        </a:solidFill>
        <a:latin typeface="Comic Sans MS" pitchFamily="66" charset="0"/>
        <a:ea typeface="+mn-ea"/>
        <a:cs typeface="+mn-cs"/>
      </a:defRPr>
    </a:lvl9pPr>
  </p:defaultTextStyle>
  <p:extLst>
    <p:ext uri="{521415D9-36F7-43E2-AB2F-B90AF26B5E84}">
      <p14:sectionLst xmlns:p14="http://schemas.microsoft.com/office/powerpoint/2010/main">
        <p14:section name="Standardabschnitt" id="{8D987F70-DAD8-4187-A778-5035500BF680}">
          <p14:sldIdLst>
            <p14:sldId id="340"/>
          </p14:sldIdLst>
        </p14:section>
        <p14:section name="Agenda" id="{B50879F0-19F7-4B01-B71A-3361247FFEAC}">
          <p14:sldIdLst>
            <p14:sldId id="321"/>
          </p14:sldIdLst>
        </p14:section>
        <p14:section name="LWV" id="{78EFDCF5-847D-4EF5-865B-92D557518D98}">
          <p14:sldIdLst>
            <p14:sldId id="269"/>
          </p14:sldIdLst>
        </p14:section>
        <p14:section name="SAP-ABAP" id="{28B4FBED-F31B-4674-AC39-038A3F1C89A1}">
          <p14:sldIdLst>
            <p14:sldId id="341"/>
            <p14:sldId id="343"/>
          </p14:sldIdLst>
        </p14:section>
        <p14:section name="Analyse" id="{C17ED342-7ABC-4AA7-AD55-1341D6552CD7}">
          <p14:sldIdLst>
            <p14:sldId id="344"/>
            <p14:sldId id="345"/>
          </p14:sldIdLst>
        </p14:section>
        <p14:section name="Konzept-Planung" id="{AF429478-C76E-4EE5-AF1A-39E0F78ED5D6}">
          <p14:sldIdLst>
            <p14:sldId id="351"/>
            <p14:sldId id="363"/>
            <p14:sldId id="352"/>
            <p14:sldId id="353"/>
          </p14:sldIdLst>
        </p14:section>
        <p14:section name="Implementierung" id="{3A17E9E9-FB1B-473F-A688-20B4FD62AF6D}">
          <p14:sldIdLst>
            <p14:sldId id="354"/>
            <p14:sldId id="355"/>
            <p14:sldId id="362"/>
          </p14:sldIdLst>
        </p14:section>
        <p14:section name="Qualitätsmanagement" id="{35974F43-B9C4-439D-98BA-03BEDEEEA96E}">
          <p14:sldIdLst>
            <p14:sldId id="358"/>
          </p14:sldIdLst>
        </p14:section>
        <p14:section name="Fazit &amp; Ausblick" id="{66181E2F-32F8-4254-8635-1FDB62441116}">
          <p14:sldIdLst>
            <p14:sldId id="360"/>
          </p14:sldIdLst>
        </p14:section>
        <p14:section name="Quelle" id="{30923245-2729-4DC7-A0C9-C4B677366D07}">
          <p14:sldIdLst>
            <p14:sldId id="339"/>
            <p14:sldId id="368"/>
          </p14:sldIdLst>
        </p14:section>
        <p14:section name="Spare" id="{530AF41B-E981-4CF5-9E39-FD4A0B74EBA3}">
          <p14:sldIdLst>
            <p14:sldId id="342"/>
            <p14:sldId id="346"/>
            <p14:sldId id="361"/>
            <p14:sldId id="366"/>
            <p14:sldId id="364"/>
            <p14:sldId id="365"/>
            <p14:sldId id="372"/>
            <p14:sldId id="369"/>
            <p14:sldId id="370"/>
            <p14:sldId id="371"/>
            <p14:sldId id="359"/>
            <p14:sldId id="350"/>
            <p14:sldId id="336"/>
            <p14:sldId id="337"/>
            <p14:sldId id="338"/>
            <p14:sldId id="328"/>
            <p14:sldId id="327"/>
            <p14:sldId id="326"/>
            <p14:sldId id="316"/>
            <p14:sldId id="329"/>
            <p14:sldId id="330"/>
            <p14:sldId id="367"/>
            <p14:sldId id="331"/>
          </p14:sldIdLst>
        </p14:section>
      </p14:sectionLst>
    </p:ext>
    <p:ext uri="{EFAFB233-063F-42B5-8137-9DF3F51BA10A}">
      <p15:sldGuideLst xmlns:p15="http://schemas.microsoft.com/office/powerpoint/2012/main">
        <p15:guide id="1" orient="horz" pos="255">
          <p15:clr>
            <a:srgbClr val="A4A3A4"/>
          </p15:clr>
        </p15:guide>
        <p15:guide id="2" pos="295">
          <p15:clr>
            <a:srgbClr val="A4A3A4"/>
          </p15:clr>
        </p15:guide>
      </p15:sldGuideLst>
    </p:ext>
    <p:ext uri="{2D200454-40CA-4A62-9FC3-DE9A4176ACB9}">
      <p15:notesGuideLst xmlns:p15="http://schemas.microsoft.com/office/powerpoint/2012/main">
        <p15:guide id="1" orient="horz" pos="3126" userDrawn="1">
          <p15:clr>
            <a:srgbClr val="A4A3A4"/>
          </p15:clr>
        </p15:guide>
        <p15:guide id="2" pos="214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900"/>
    <a:srgbClr val="669900"/>
    <a:srgbClr val="CC3300"/>
    <a:srgbClr val="FF5050"/>
    <a:srgbClr val="FF3300"/>
    <a:srgbClr val="6666FF"/>
    <a:srgbClr val="FF9900"/>
    <a:srgbClr val="3399FF"/>
    <a:srgbClr val="FF9933"/>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26581" autoAdjust="0"/>
  </p:normalViewPr>
  <p:slideViewPr>
    <p:cSldViewPr>
      <p:cViewPr varScale="1">
        <p:scale>
          <a:sx n="26" d="100"/>
          <a:sy n="26" d="100"/>
        </p:scale>
        <p:origin x="4020" y="48"/>
      </p:cViewPr>
      <p:guideLst>
        <p:guide orient="horz" pos="255"/>
        <p:guide pos="29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75" d="100"/>
          <a:sy n="75" d="100"/>
        </p:scale>
        <p:origin x="-2957" y="-38"/>
      </p:cViewPr>
      <p:guideLst>
        <p:guide orient="horz" pos="3126"/>
        <p:guide pos="214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136991296671064"/>
          <c:y val="0.11442448423605106"/>
          <c:w val="0.44595338799379286"/>
          <c:h val="0.72265521222279649"/>
        </c:manualLayout>
      </c:layout>
      <c:doughnutChart>
        <c:varyColors val="1"/>
        <c:ser>
          <c:idx val="0"/>
          <c:order val="0"/>
          <c:tx>
            <c:strRef>
              <c:f>Tabelle1!$B$1</c:f>
              <c:strCache>
                <c:ptCount val="1"/>
                <c:pt idx="0">
                  <c:v>Verkauf</c:v>
                </c:pt>
              </c:strCache>
            </c:strRef>
          </c:tx>
          <c:dPt>
            <c:idx val="0"/>
            <c:bubble3D val="0"/>
            <c:spPr>
              <a:solidFill>
                <a:srgbClr val="C00000"/>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4-6711-48CA-BB66-99336BC3B730}"/>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70D9-4A95-8427-BE5FDC0D21B9}"/>
              </c:ext>
            </c:extLst>
          </c:dPt>
          <c:dPt>
            <c:idx val="2"/>
            <c:bubble3D val="0"/>
            <c:spPr>
              <a:solidFill>
                <a:srgbClr val="FF9900"/>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6711-48CA-BB66-99336BC3B730}"/>
              </c:ext>
            </c:extLst>
          </c:dPt>
          <c:dPt>
            <c:idx val="3"/>
            <c:bubble3D val="0"/>
            <c:spPr>
              <a:solidFill>
                <a:srgbClr val="6666FF"/>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6711-48CA-BB66-99336BC3B730}"/>
              </c:ext>
            </c:extLst>
          </c:dPt>
          <c:dPt>
            <c:idx val="4"/>
            <c:bubble3D val="0"/>
            <c:spPr>
              <a:solidFill>
                <a:schemeClr val="bg1">
                  <a:lumMod val="6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6711-48CA-BB66-99336BC3B730}"/>
              </c:ext>
            </c:extLst>
          </c:dPt>
          <c:dPt>
            <c:idx val="5"/>
            <c:bubble3D val="0"/>
            <c:spPr>
              <a:solidFill>
                <a:srgbClr val="3399FF"/>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2-6711-48CA-BB66-99336BC3B730}"/>
              </c:ext>
            </c:extLst>
          </c:dPt>
          <c:dLbls>
            <c:dLbl>
              <c:idx val="0"/>
              <c:tx>
                <c:rich>
                  <a:bodyPr/>
                  <a:lstStyle/>
                  <a:p>
                    <a:fld id="{2BF39ECD-27BD-44A3-A69F-0B06952C63DD}" type="PERCENTAGE">
                      <a:rPr lang="en-US">
                        <a:solidFill>
                          <a:schemeClr val="bg1"/>
                        </a:solidFill>
                      </a:rPr>
                      <a:pPr/>
                      <a:t>[PROZENTSATZ]</a:t>
                    </a:fld>
                    <a:endParaRPr lang="de-DE"/>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6711-48CA-BB66-99336BC3B730}"/>
                </c:ext>
              </c:extLst>
            </c:dLbl>
            <c:dLbl>
              <c:idx val="2"/>
              <c:tx>
                <c:rich>
                  <a:bodyPr/>
                  <a:lstStyle/>
                  <a:p>
                    <a:fld id="{9F089A3C-0559-4502-9005-ACDCED4C15B8}" type="PERCENTAGE">
                      <a:rPr lang="en-US">
                        <a:solidFill>
                          <a:schemeClr val="bg1"/>
                        </a:solidFill>
                      </a:rPr>
                      <a:pPr/>
                      <a:t>[PROZENTSATZ]</a:t>
                    </a:fld>
                    <a:endParaRPr lang="de-DE"/>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711-48CA-BB66-99336BC3B730}"/>
                </c:ext>
              </c:extLst>
            </c:dLbl>
            <c:dLbl>
              <c:idx val="4"/>
              <c:tx>
                <c:rich>
                  <a:bodyPr/>
                  <a:lstStyle/>
                  <a:p>
                    <a:fld id="{BF183D0A-6FF8-4ECA-824F-838CDB02BEB6}" type="PERCENTAGE">
                      <a:rPr lang="en-US">
                        <a:solidFill>
                          <a:schemeClr val="bg1"/>
                        </a:solidFill>
                      </a:rPr>
                      <a:pPr/>
                      <a:t>[PROZENTSATZ]</a:t>
                    </a:fld>
                    <a:endParaRPr lang="de-DE"/>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6711-48CA-BB66-99336BC3B730}"/>
                </c:ext>
              </c:extLst>
            </c:dLbl>
            <c:dLbl>
              <c:idx val="5"/>
              <c:tx>
                <c:rich>
                  <a:bodyPr/>
                  <a:lstStyle/>
                  <a:p>
                    <a:fld id="{4545D7FF-7FC7-4D8F-985D-E2CE5AD39D09}" type="PERCENTAGE">
                      <a:rPr lang="en-US">
                        <a:solidFill>
                          <a:srgbClr val="000000"/>
                        </a:solidFill>
                      </a:rPr>
                      <a:pPr/>
                      <a:t>[PROZENTSATZ]</a:t>
                    </a:fld>
                    <a:endParaRPr lang="de-DE"/>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6711-48CA-BB66-99336BC3B730}"/>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de-DE"/>
              </a:p>
            </c:txPr>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Tabelle1!$A$2:$A$7</c:f>
              <c:strCache>
                <c:ptCount val="6"/>
                <c:pt idx="0">
                  <c:v>Projektanalyse </c:v>
                </c:pt>
                <c:pt idx="1">
                  <c:v>Konzept Planung</c:v>
                </c:pt>
                <c:pt idx="2">
                  <c:v>Implementierungsphase </c:v>
                </c:pt>
                <c:pt idx="3">
                  <c:v>Qualitätsmanagement </c:v>
                </c:pt>
                <c:pt idx="4">
                  <c:v>Projektübergabe</c:v>
                </c:pt>
                <c:pt idx="5">
                  <c:v> Dokumentation</c:v>
                </c:pt>
              </c:strCache>
            </c:strRef>
          </c:cat>
          <c:val>
            <c:numRef>
              <c:f>Tabelle1!$B$2:$B$7</c:f>
              <c:numCache>
                <c:formatCode>General</c:formatCode>
                <c:ptCount val="6"/>
                <c:pt idx="0">
                  <c:v>5</c:v>
                </c:pt>
                <c:pt idx="1">
                  <c:v>25</c:v>
                </c:pt>
                <c:pt idx="2">
                  <c:v>32</c:v>
                </c:pt>
                <c:pt idx="3">
                  <c:v>6</c:v>
                </c:pt>
                <c:pt idx="4">
                  <c:v>3</c:v>
                </c:pt>
                <c:pt idx="5">
                  <c:v>9</c:v>
                </c:pt>
              </c:numCache>
            </c:numRef>
          </c:val>
          <c:extLst>
            <c:ext xmlns:c16="http://schemas.microsoft.com/office/drawing/2014/chart" uri="{C3380CC4-5D6E-409C-BE32-E72D297353CC}">
              <c16:uniqueId val="{00000000-6711-48CA-BB66-99336BC3B730}"/>
            </c:ext>
          </c:extLst>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b"/>
      <c:layout>
        <c:manualLayout>
          <c:xMode val="edge"/>
          <c:yMode val="edge"/>
          <c:x val="0.6241906689046206"/>
          <c:y val="0.2332466279914148"/>
          <c:w val="0.3758093310953794"/>
          <c:h val="0.52137000880739504"/>
        </c:manualLayout>
      </c:layout>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15000"/>
          <a:lumOff val="85000"/>
        </a:schemeClr>
      </a:solidFill>
      <a:round/>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iagrams/_rels/data14.xml.rels><?xml version="1.0" encoding="UTF-8" standalone="yes"?>
<Relationships xmlns="http://schemas.openxmlformats.org/package/2006/relationships"><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00B05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00B05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00B05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00B05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00B05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428CCDA-81FF-4951-A49B-D7AE56190AEF}" type="doc">
      <dgm:prSet loTypeId="urn:microsoft.com/office/officeart/2009/layout/CircleArrowProcess" loCatId="process" qsTypeId="urn:microsoft.com/office/officeart/2005/8/quickstyle/3d2" qsCatId="3D" csTypeId="urn:microsoft.com/office/officeart/2005/8/colors/colorful2" csCatId="colorful" phldr="1"/>
      <dgm:spPr/>
      <dgm:t>
        <a:bodyPr/>
        <a:lstStyle/>
        <a:p>
          <a:endParaRPr lang="de-DE"/>
        </a:p>
      </dgm:t>
    </dgm:pt>
    <dgm:pt modelId="{609E1937-7909-4F76-96E3-EC133DBB0A03}">
      <dgm:prSet phldrT="[Text]"/>
      <dgm:spPr/>
      <dgm:t>
        <a:bodyPr/>
        <a:lstStyle/>
        <a:p>
          <a:pPr>
            <a:buBlip>
              <a:blip xmlns:r="http://schemas.openxmlformats.org/officeDocument/2006/relationships" r:embed="rId1"/>
            </a:buBlip>
          </a:pPr>
          <a:r>
            <a:rPr lang="de-DE" dirty="0">
              <a:latin typeface="+mn-lt"/>
              <a:ea typeface="+mn-ea"/>
              <a:cs typeface="+mn-cs"/>
            </a:rPr>
            <a:t>Datenbank-verarbeitung und SQL-Abfragen</a:t>
          </a:r>
          <a:endParaRPr lang="de-DE" dirty="0"/>
        </a:p>
      </dgm:t>
    </dgm:pt>
    <dgm:pt modelId="{BAC2F12C-748D-44BD-9FE9-AD23B0DC6261}" type="parTrans" cxnId="{94C6581F-2325-4EAF-A8D5-DA390DD9218E}">
      <dgm:prSet/>
      <dgm:spPr/>
      <dgm:t>
        <a:bodyPr/>
        <a:lstStyle/>
        <a:p>
          <a:endParaRPr lang="de-DE"/>
        </a:p>
      </dgm:t>
    </dgm:pt>
    <dgm:pt modelId="{5A007069-D7A1-4EBE-BAF7-29E5D924DA9F}" type="sibTrans" cxnId="{94C6581F-2325-4EAF-A8D5-DA390DD9218E}">
      <dgm:prSet/>
      <dgm:spPr/>
      <dgm:t>
        <a:bodyPr/>
        <a:lstStyle/>
        <a:p>
          <a:endParaRPr lang="de-DE"/>
        </a:p>
      </dgm:t>
    </dgm:pt>
    <dgm:pt modelId="{5F4486E8-5F82-4482-B666-D7D34B0E8EC4}">
      <dgm:prSet phldrT="[Text]"/>
      <dgm:spPr/>
      <dgm:t>
        <a:bodyPr/>
        <a:lstStyle/>
        <a:p>
          <a:pPr>
            <a:buBlip>
              <a:blip xmlns:r="http://schemas.openxmlformats.org/officeDocument/2006/relationships" r:embed="rId1"/>
            </a:buBlip>
          </a:pPr>
          <a:r>
            <a:rPr lang="de-DE" dirty="0">
              <a:latin typeface="+mn-lt"/>
              <a:ea typeface="+mn-ea"/>
              <a:cs typeface="+mn-cs"/>
            </a:rPr>
            <a:t>Ablesen GUI und Anzeigen auf der GUI</a:t>
          </a:r>
          <a:endParaRPr lang="de-DE" dirty="0"/>
        </a:p>
      </dgm:t>
    </dgm:pt>
    <dgm:pt modelId="{124A345B-6495-47AE-A2B0-5EB9653D6F68}" type="parTrans" cxnId="{C708158C-903D-4F15-9A3D-985B337838DE}">
      <dgm:prSet/>
      <dgm:spPr/>
      <dgm:t>
        <a:bodyPr/>
        <a:lstStyle/>
        <a:p>
          <a:endParaRPr lang="de-DE"/>
        </a:p>
      </dgm:t>
    </dgm:pt>
    <dgm:pt modelId="{6DC580DC-9AAC-4057-A60C-91D18965B9AF}" type="sibTrans" cxnId="{C708158C-903D-4F15-9A3D-985B337838DE}">
      <dgm:prSet/>
      <dgm:spPr/>
      <dgm:t>
        <a:bodyPr/>
        <a:lstStyle/>
        <a:p>
          <a:endParaRPr lang="de-DE"/>
        </a:p>
      </dgm:t>
    </dgm:pt>
    <dgm:pt modelId="{C803F183-69A0-4D1D-ACA8-EAB8F470396D}">
      <dgm:prSet phldrT="[Text]"/>
      <dgm:spPr/>
      <dgm:t>
        <a:bodyPr/>
        <a:lstStyle/>
        <a:p>
          <a:pPr>
            <a:buBlip>
              <a:blip xmlns:r="http://schemas.openxmlformats.org/officeDocument/2006/relationships" r:embed="rId1"/>
            </a:buBlip>
          </a:pPr>
          <a:r>
            <a:rPr lang="de-DE" dirty="0">
              <a:latin typeface="+mn-lt"/>
              <a:ea typeface="+mn-ea"/>
              <a:cs typeface="+mn-cs"/>
            </a:rPr>
            <a:t>Ausgewählte Daten anzeigen</a:t>
          </a:r>
          <a:endParaRPr lang="de-DE" dirty="0"/>
        </a:p>
      </dgm:t>
    </dgm:pt>
    <dgm:pt modelId="{99682709-4AE0-43D0-8A96-2AD69CEB52C2}" type="parTrans" cxnId="{1D44CFF4-8132-4670-BA11-C4B413B281CE}">
      <dgm:prSet/>
      <dgm:spPr/>
      <dgm:t>
        <a:bodyPr/>
        <a:lstStyle/>
        <a:p>
          <a:endParaRPr lang="de-DE"/>
        </a:p>
      </dgm:t>
    </dgm:pt>
    <dgm:pt modelId="{7EE6C1FE-7411-43E3-96B2-ECB2F821E888}" type="sibTrans" cxnId="{1D44CFF4-8132-4670-BA11-C4B413B281CE}">
      <dgm:prSet/>
      <dgm:spPr/>
      <dgm:t>
        <a:bodyPr/>
        <a:lstStyle/>
        <a:p>
          <a:endParaRPr lang="de-DE"/>
        </a:p>
      </dgm:t>
    </dgm:pt>
    <dgm:pt modelId="{8901247B-8974-4F16-B1A5-AE63B0024F01}">
      <dgm:prSet phldrT="[Text]"/>
      <dgm:spPr/>
      <dgm:t>
        <a:bodyPr/>
        <a:lstStyle/>
        <a:p>
          <a:pPr>
            <a:buBlip>
              <a:blip xmlns:r="http://schemas.openxmlformats.org/officeDocument/2006/relationships" r:embed="rId1"/>
            </a:buBlip>
          </a:pPr>
          <a:r>
            <a:rPr lang="de-DE" dirty="0">
              <a:latin typeface="+mn-lt"/>
              <a:ea typeface="+mn-ea"/>
              <a:cs typeface="+mn-cs"/>
            </a:rPr>
            <a:t>Smart Forms</a:t>
          </a:r>
          <a:endParaRPr lang="de-DE" dirty="0"/>
        </a:p>
      </dgm:t>
    </dgm:pt>
    <dgm:pt modelId="{47529332-422C-4BBF-8C96-F2535FB402FC}" type="parTrans" cxnId="{FD2C0A7F-A2D1-4EC9-B6BE-534C2E95E212}">
      <dgm:prSet/>
      <dgm:spPr/>
      <dgm:t>
        <a:bodyPr/>
        <a:lstStyle/>
        <a:p>
          <a:endParaRPr lang="de-DE"/>
        </a:p>
      </dgm:t>
    </dgm:pt>
    <dgm:pt modelId="{3FC59678-37D7-4888-AD0B-C44B4A84D984}" type="sibTrans" cxnId="{FD2C0A7F-A2D1-4EC9-B6BE-534C2E95E212}">
      <dgm:prSet/>
      <dgm:spPr/>
      <dgm:t>
        <a:bodyPr/>
        <a:lstStyle/>
        <a:p>
          <a:endParaRPr lang="de-DE"/>
        </a:p>
      </dgm:t>
    </dgm:pt>
    <dgm:pt modelId="{AFAEAA30-363A-4999-A8DC-AA81F6574B1D}" type="pres">
      <dgm:prSet presAssocID="{B428CCDA-81FF-4951-A49B-D7AE56190AEF}" presName="Name0" presStyleCnt="0">
        <dgm:presLayoutVars>
          <dgm:chMax val="7"/>
          <dgm:chPref val="7"/>
          <dgm:dir/>
          <dgm:animLvl val="lvl"/>
        </dgm:presLayoutVars>
      </dgm:prSet>
      <dgm:spPr/>
    </dgm:pt>
    <dgm:pt modelId="{2C904317-0B9E-40D0-84DC-929E219399A5}" type="pres">
      <dgm:prSet presAssocID="{609E1937-7909-4F76-96E3-EC133DBB0A03}" presName="Accent1" presStyleCnt="0"/>
      <dgm:spPr/>
    </dgm:pt>
    <dgm:pt modelId="{7A48D14A-51F5-407A-A129-0E230E05F4D9}" type="pres">
      <dgm:prSet presAssocID="{609E1937-7909-4F76-96E3-EC133DBB0A03}" presName="Accent" presStyleLbl="node1" presStyleIdx="0" presStyleCnt="4"/>
      <dgm:spPr>
        <a:solidFill>
          <a:srgbClr val="00B0F0"/>
        </a:solidFill>
      </dgm:spPr>
    </dgm:pt>
    <dgm:pt modelId="{9BB59FAF-E20F-42D4-A56F-D5DD45CEF6E9}" type="pres">
      <dgm:prSet presAssocID="{609E1937-7909-4F76-96E3-EC133DBB0A03}" presName="Parent1" presStyleLbl="revTx" presStyleIdx="0" presStyleCnt="4" custScaleX="132885" custScaleY="162261">
        <dgm:presLayoutVars>
          <dgm:chMax val="1"/>
          <dgm:chPref val="1"/>
          <dgm:bulletEnabled val="1"/>
        </dgm:presLayoutVars>
      </dgm:prSet>
      <dgm:spPr/>
    </dgm:pt>
    <dgm:pt modelId="{933C8279-FD04-46F4-B573-FB56520A27AC}" type="pres">
      <dgm:prSet presAssocID="{5F4486E8-5F82-4482-B666-D7D34B0E8EC4}" presName="Accent2" presStyleCnt="0"/>
      <dgm:spPr/>
    </dgm:pt>
    <dgm:pt modelId="{4678EC2E-3CFA-41A6-9245-338CE9FB1F37}" type="pres">
      <dgm:prSet presAssocID="{5F4486E8-5F82-4482-B666-D7D34B0E8EC4}" presName="Accent" presStyleLbl="node1" presStyleIdx="1" presStyleCnt="4"/>
      <dgm:spPr/>
    </dgm:pt>
    <dgm:pt modelId="{C6E6A1D9-0F82-4E63-B69E-301F8D2B1B1D}" type="pres">
      <dgm:prSet presAssocID="{5F4486E8-5F82-4482-B666-D7D34B0E8EC4}" presName="Parent2" presStyleLbl="revTx" presStyleIdx="1" presStyleCnt="4">
        <dgm:presLayoutVars>
          <dgm:chMax val="1"/>
          <dgm:chPref val="1"/>
          <dgm:bulletEnabled val="1"/>
        </dgm:presLayoutVars>
      </dgm:prSet>
      <dgm:spPr/>
    </dgm:pt>
    <dgm:pt modelId="{44A1D029-82E4-4ECA-8DCD-4504685FBE04}" type="pres">
      <dgm:prSet presAssocID="{C803F183-69A0-4D1D-ACA8-EAB8F470396D}" presName="Accent3" presStyleCnt="0"/>
      <dgm:spPr/>
    </dgm:pt>
    <dgm:pt modelId="{0EA47417-06A2-4A79-9D45-3E31810436C1}" type="pres">
      <dgm:prSet presAssocID="{C803F183-69A0-4D1D-ACA8-EAB8F470396D}" presName="Accent" presStyleLbl="node1" presStyleIdx="2" presStyleCnt="4"/>
      <dgm:spPr>
        <a:solidFill>
          <a:srgbClr val="6666FF"/>
        </a:solidFill>
      </dgm:spPr>
    </dgm:pt>
    <dgm:pt modelId="{1131F1C8-8EA2-420E-B20D-C1912CEE5D2C}" type="pres">
      <dgm:prSet presAssocID="{C803F183-69A0-4D1D-ACA8-EAB8F470396D}" presName="Parent3" presStyleLbl="revTx" presStyleIdx="2" presStyleCnt="4">
        <dgm:presLayoutVars>
          <dgm:chMax val="1"/>
          <dgm:chPref val="1"/>
          <dgm:bulletEnabled val="1"/>
        </dgm:presLayoutVars>
      </dgm:prSet>
      <dgm:spPr/>
    </dgm:pt>
    <dgm:pt modelId="{508B9542-9A89-47E9-A213-A3A8A28ABEA6}" type="pres">
      <dgm:prSet presAssocID="{8901247B-8974-4F16-B1A5-AE63B0024F01}" presName="Accent4" presStyleCnt="0"/>
      <dgm:spPr/>
    </dgm:pt>
    <dgm:pt modelId="{19B73324-93AA-4762-9FC3-82C38CAADC11}" type="pres">
      <dgm:prSet presAssocID="{8901247B-8974-4F16-B1A5-AE63B0024F01}" presName="Accent" presStyleLbl="node1" presStyleIdx="3" presStyleCnt="4"/>
      <dgm:spPr>
        <a:solidFill>
          <a:srgbClr val="FF9933"/>
        </a:solidFill>
        <a:ln>
          <a:solidFill>
            <a:srgbClr val="FF9933"/>
          </a:solidFill>
        </a:ln>
      </dgm:spPr>
    </dgm:pt>
    <dgm:pt modelId="{CE77C8A4-E547-4A9C-B3AC-4A3B81B42225}" type="pres">
      <dgm:prSet presAssocID="{8901247B-8974-4F16-B1A5-AE63B0024F01}" presName="Parent4" presStyleLbl="revTx" presStyleIdx="3" presStyleCnt="4">
        <dgm:presLayoutVars>
          <dgm:chMax val="1"/>
          <dgm:chPref val="1"/>
          <dgm:bulletEnabled val="1"/>
        </dgm:presLayoutVars>
      </dgm:prSet>
      <dgm:spPr/>
    </dgm:pt>
  </dgm:ptLst>
  <dgm:cxnLst>
    <dgm:cxn modelId="{94C6581F-2325-4EAF-A8D5-DA390DD9218E}" srcId="{B428CCDA-81FF-4951-A49B-D7AE56190AEF}" destId="{609E1937-7909-4F76-96E3-EC133DBB0A03}" srcOrd="0" destOrd="0" parTransId="{BAC2F12C-748D-44BD-9FE9-AD23B0DC6261}" sibTransId="{5A007069-D7A1-4EBE-BAF7-29E5D924DA9F}"/>
    <dgm:cxn modelId="{2127AB23-DE2E-48CD-8A6C-9F4B34AAF2B7}" type="presOf" srcId="{5F4486E8-5F82-4482-B666-D7D34B0E8EC4}" destId="{C6E6A1D9-0F82-4E63-B69E-301F8D2B1B1D}" srcOrd="0" destOrd="0" presId="urn:microsoft.com/office/officeart/2009/layout/CircleArrowProcess"/>
    <dgm:cxn modelId="{0033FE38-C06E-4619-B911-31B40EB5C845}" type="presOf" srcId="{8901247B-8974-4F16-B1A5-AE63B0024F01}" destId="{CE77C8A4-E547-4A9C-B3AC-4A3B81B42225}" srcOrd="0" destOrd="0" presId="urn:microsoft.com/office/officeart/2009/layout/CircleArrowProcess"/>
    <dgm:cxn modelId="{FD2C0A7F-A2D1-4EC9-B6BE-534C2E95E212}" srcId="{B428CCDA-81FF-4951-A49B-D7AE56190AEF}" destId="{8901247B-8974-4F16-B1A5-AE63B0024F01}" srcOrd="3" destOrd="0" parTransId="{47529332-422C-4BBF-8C96-F2535FB402FC}" sibTransId="{3FC59678-37D7-4888-AD0B-C44B4A84D984}"/>
    <dgm:cxn modelId="{C708158C-903D-4F15-9A3D-985B337838DE}" srcId="{B428CCDA-81FF-4951-A49B-D7AE56190AEF}" destId="{5F4486E8-5F82-4482-B666-D7D34B0E8EC4}" srcOrd="1" destOrd="0" parTransId="{124A345B-6495-47AE-A2B0-5EB9653D6F68}" sibTransId="{6DC580DC-9AAC-4057-A60C-91D18965B9AF}"/>
    <dgm:cxn modelId="{037BB98F-0CB4-453F-8BFA-93FF11F5DCA7}" type="presOf" srcId="{609E1937-7909-4F76-96E3-EC133DBB0A03}" destId="{9BB59FAF-E20F-42D4-A56F-D5DD45CEF6E9}" srcOrd="0" destOrd="0" presId="urn:microsoft.com/office/officeart/2009/layout/CircleArrowProcess"/>
    <dgm:cxn modelId="{C971BAAD-9B8B-4C16-ACAC-F48BEE843E97}" type="presOf" srcId="{B428CCDA-81FF-4951-A49B-D7AE56190AEF}" destId="{AFAEAA30-363A-4999-A8DC-AA81F6574B1D}" srcOrd="0" destOrd="0" presId="urn:microsoft.com/office/officeart/2009/layout/CircleArrowProcess"/>
    <dgm:cxn modelId="{E9D979EA-1351-426E-B2C9-429FFF67471F}" type="presOf" srcId="{C803F183-69A0-4D1D-ACA8-EAB8F470396D}" destId="{1131F1C8-8EA2-420E-B20D-C1912CEE5D2C}" srcOrd="0" destOrd="0" presId="urn:microsoft.com/office/officeart/2009/layout/CircleArrowProcess"/>
    <dgm:cxn modelId="{1D44CFF4-8132-4670-BA11-C4B413B281CE}" srcId="{B428CCDA-81FF-4951-A49B-D7AE56190AEF}" destId="{C803F183-69A0-4D1D-ACA8-EAB8F470396D}" srcOrd="2" destOrd="0" parTransId="{99682709-4AE0-43D0-8A96-2AD69CEB52C2}" sibTransId="{7EE6C1FE-7411-43E3-96B2-ECB2F821E888}"/>
    <dgm:cxn modelId="{D6CA3EF7-77E7-4AF9-92E8-CE2DD1C1B186}" type="presParOf" srcId="{AFAEAA30-363A-4999-A8DC-AA81F6574B1D}" destId="{2C904317-0B9E-40D0-84DC-929E219399A5}" srcOrd="0" destOrd="0" presId="urn:microsoft.com/office/officeart/2009/layout/CircleArrowProcess"/>
    <dgm:cxn modelId="{266EB3B1-8B7A-48B6-B7D9-44F703233862}" type="presParOf" srcId="{2C904317-0B9E-40D0-84DC-929E219399A5}" destId="{7A48D14A-51F5-407A-A129-0E230E05F4D9}" srcOrd="0" destOrd="0" presId="urn:microsoft.com/office/officeart/2009/layout/CircleArrowProcess"/>
    <dgm:cxn modelId="{17C87FD9-E97A-4080-8BA9-2EF4382E2C1C}" type="presParOf" srcId="{AFAEAA30-363A-4999-A8DC-AA81F6574B1D}" destId="{9BB59FAF-E20F-42D4-A56F-D5DD45CEF6E9}" srcOrd="1" destOrd="0" presId="urn:microsoft.com/office/officeart/2009/layout/CircleArrowProcess"/>
    <dgm:cxn modelId="{17B19423-216E-4011-914B-10C857716241}" type="presParOf" srcId="{AFAEAA30-363A-4999-A8DC-AA81F6574B1D}" destId="{933C8279-FD04-46F4-B573-FB56520A27AC}" srcOrd="2" destOrd="0" presId="urn:microsoft.com/office/officeart/2009/layout/CircleArrowProcess"/>
    <dgm:cxn modelId="{9F06C01C-EF45-4526-BBB0-150A65D95FA1}" type="presParOf" srcId="{933C8279-FD04-46F4-B573-FB56520A27AC}" destId="{4678EC2E-3CFA-41A6-9245-338CE9FB1F37}" srcOrd="0" destOrd="0" presId="urn:microsoft.com/office/officeart/2009/layout/CircleArrowProcess"/>
    <dgm:cxn modelId="{0C4481BB-5318-44A1-B689-EC4763267798}" type="presParOf" srcId="{AFAEAA30-363A-4999-A8DC-AA81F6574B1D}" destId="{C6E6A1D9-0F82-4E63-B69E-301F8D2B1B1D}" srcOrd="3" destOrd="0" presId="urn:microsoft.com/office/officeart/2009/layout/CircleArrowProcess"/>
    <dgm:cxn modelId="{212C160B-517D-4284-BA0A-48044AD824F6}" type="presParOf" srcId="{AFAEAA30-363A-4999-A8DC-AA81F6574B1D}" destId="{44A1D029-82E4-4ECA-8DCD-4504685FBE04}" srcOrd="4" destOrd="0" presId="urn:microsoft.com/office/officeart/2009/layout/CircleArrowProcess"/>
    <dgm:cxn modelId="{0EAF78A2-68C7-440E-9593-4B851C2F4D5D}" type="presParOf" srcId="{44A1D029-82E4-4ECA-8DCD-4504685FBE04}" destId="{0EA47417-06A2-4A79-9D45-3E31810436C1}" srcOrd="0" destOrd="0" presId="urn:microsoft.com/office/officeart/2009/layout/CircleArrowProcess"/>
    <dgm:cxn modelId="{6F54D449-FE3A-40C6-9B09-FC34F8A3B982}" type="presParOf" srcId="{AFAEAA30-363A-4999-A8DC-AA81F6574B1D}" destId="{1131F1C8-8EA2-420E-B20D-C1912CEE5D2C}" srcOrd="5" destOrd="0" presId="urn:microsoft.com/office/officeart/2009/layout/CircleArrowProcess"/>
    <dgm:cxn modelId="{6A1E780A-8426-491A-93B9-DE8D66B93FC8}" type="presParOf" srcId="{AFAEAA30-363A-4999-A8DC-AA81F6574B1D}" destId="{508B9542-9A89-47E9-A213-A3A8A28ABEA6}" srcOrd="6" destOrd="0" presId="urn:microsoft.com/office/officeart/2009/layout/CircleArrowProcess"/>
    <dgm:cxn modelId="{74FCF413-5DF9-4908-ADB8-6D2697B951E0}" type="presParOf" srcId="{508B9542-9A89-47E9-A213-A3A8A28ABEA6}" destId="{19B73324-93AA-4762-9FC3-82C38CAADC11}" srcOrd="0" destOrd="0" presId="urn:microsoft.com/office/officeart/2009/layout/CircleArrowProcess"/>
    <dgm:cxn modelId="{E4FC9708-9EB6-42AD-AC1B-109B3FB7D0EA}" type="presParOf" srcId="{AFAEAA30-363A-4999-A8DC-AA81F6574B1D}" destId="{CE77C8A4-E547-4A9C-B3AC-4A3B81B42225}" srcOrd="7"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00B05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00B05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a:solidFill>
          <a:srgbClr val="00B050"/>
        </a:solidFill>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CC990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43A5517-F8C0-4F2C-9E90-0D138A730A2E}" type="doc">
      <dgm:prSet loTypeId="urn:microsoft.com/office/officeart/2005/8/layout/target3" loCatId="list" qsTypeId="urn:microsoft.com/office/officeart/2009/2/quickstyle/3d8" qsCatId="3D" csTypeId="urn:microsoft.com/office/officeart/2005/8/colors/colorful4" csCatId="colorful" phldr="1"/>
      <dgm:spPr/>
      <dgm:t>
        <a:bodyPr/>
        <a:lstStyle/>
        <a:p>
          <a:endParaRPr lang="de-DE"/>
        </a:p>
      </dgm:t>
    </dgm:pt>
    <dgm:pt modelId="{8E175D30-BF55-4F87-8CD5-553B85640B7B}">
      <dgm:prSet phldrT="[Text]"/>
      <dgm:spPr>
        <a:solidFill>
          <a:srgbClr val="CCFF99">
            <a:alpha val="90000"/>
          </a:srgbClr>
        </a:solidFill>
      </dgm:spPr>
      <dgm:t>
        <a:bodyPr/>
        <a:lstStyle/>
        <a:p>
          <a:r>
            <a:rPr lang="de-DE" dirty="0"/>
            <a:t>Unittest            </a:t>
          </a:r>
          <a:r>
            <a:rPr lang="de-DE" dirty="0">
              <a:solidFill>
                <a:srgbClr val="92D050"/>
              </a:solidFill>
            </a:rPr>
            <a:t>.</a:t>
          </a:r>
        </a:p>
      </dgm:t>
    </dgm:pt>
    <dgm:pt modelId="{474499B1-350C-4D15-98F7-7E25009A1A9C}" type="parTrans" cxnId="{9571A5AD-B277-48AA-A92A-B0FC425BBBD4}">
      <dgm:prSet/>
      <dgm:spPr/>
      <dgm:t>
        <a:bodyPr/>
        <a:lstStyle/>
        <a:p>
          <a:endParaRPr lang="de-DE"/>
        </a:p>
      </dgm:t>
    </dgm:pt>
    <dgm:pt modelId="{D06EF926-50FF-4FC7-AD2B-9000E549DAE4}" type="sibTrans" cxnId="{9571A5AD-B277-48AA-A92A-B0FC425BBBD4}">
      <dgm:prSet/>
      <dgm:spPr/>
      <dgm:t>
        <a:bodyPr/>
        <a:lstStyle/>
        <a:p>
          <a:endParaRPr lang="de-DE"/>
        </a:p>
      </dgm:t>
    </dgm:pt>
    <dgm:pt modelId="{573F6404-3080-4741-B83E-DC49EC91B48D}">
      <dgm:prSet phldrT="[Text]"/>
      <dgm:spPr>
        <a:solidFill>
          <a:srgbClr val="FF9933">
            <a:alpha val="90000"/>
          </a:srgbClr>
        </a:solidFill>
      </dgm:spPr>
      <dgm:t>
        <a:bodyPr/>
        <a:lstStyle/>
        <a:p>
          <a:r>
            <a:rPr lang="de-DE" dirty="0"/>
            <a:t>Integrationstest</a:t>
          </a:r>
        </a:p>
      </dgm:t>
    </dgm:pt>
    <dgm:pt modelId="{488A2BB7-C0FE-4B6A-BE77-C70A625D6B65}" type="parTrans" cxnId="{09F7FB11-FFF6-43DC-B4E7-A8169E82925D}">
      <dgm:prSet/>
      <dgm:spPr/>
      <dgm:t>
        <a:bodyPr/>
        <a:lstStyle/>
        <a:p>
          <a:endParaRPr lang="de-DE"/>
        </a:p>
      </dgm:t>
    </dgm:pt>
    <dgm:pt modelId="{73544A2E-5DFE-4461-8F2C-4A031CA07F60}" type="sibTrans" cxnId="{09F7FB11-FFF6-43DC-B4E7-A8169E82925D}">
      <dgm:prSet/>
      <dgm:spPr/>
      <dgm:t>
        <a:bodyPr/>
        <a:lstStyle/>
        <a:p>
          <a:endParaRPr lang="de-DE"/>
        </a:p>
      </dgm:t>
    </dgm:pt>
    <dgm:pt modelId="{580CE71D-7BFB-455C-B373-4037E7D9B9A5}">
      <dgm:prSet phldrT="[Text]"/>
      <dgm:spPr>
        <a:solidFill>
          <a:srgbClr val="FFCC99">
            <a:alpha val="90000"/>
          </a:srgbClr>
        </a:solidFill>
      </dgm:spPr>
      <dgm:t>
        <a:bodyPr/>
        <a:lstStyle/>
        <a:p>
          <a:r>
            <a:rPr lang="de-DE" dirty="0"/>
            <a:t>System Text    </a:t>
          </a:r>
          <a:r>
            <a:rPr lang="de-DE" dirty="0">
              <a:solidFill>
                <a:srgbClr val="FF9933"/>
              </a:solidFill>
            </a:rPr>
            <a:t>.</a:t>
          </a:r>
        </a:p>
      </dgm:t>
    </dgm:pt>
    <dgm:pt modelId="{6E2244E7-CA4C-417F-85E6-59F654687B98}" type="parTrans" cxnId="{16ED2827-8515-4BAF-AFB3-F4A1B182C8E5}">
      <dgm:prSet/>
      <dgm:spPr/>
      <dgm:t>
        <a:bodyPr/>
        <a:lstStyle/>
        <a:p>
          <a:endParaRPr lang="de-DE"/>
        </a:p>
      </dgm:t>
    </dgm:pt>
    <dgm:pt modelId="{15E18B23-55D0-49A1-B92C-9883A5C98843}" type="sibTrans" cxnId="{16ED2827-8515-4BAF-AFB3-F4A1B182C8E5}">
      <dgm:prSet/>
      <dgm:spPr/>
      <dgm:t>
        <a:bodyPr/>
        <a:lstStyle/>
        <a:p>
          <a:endParaRPr lang="de-DE"/>
        </a:p>
      </dgm:t>
    </dgm:pt>
    <dgm:pt modelId="{97918051-9F9C-434F-861C-700B20FF3954}">
      <dgm:prSet phldrT="[Text]" custT="1"/>
      <dgm:spPr/>
      <dgm:t>
        <a:bodyPr/>
        <a:lstStyle/>
        <a:p>
          <a:r>
            <a:rPr lang="de-DE" sz="2000" dirty="0"/>
            <a:t>Black-Box</a:t>
          </a:r>
        </a:p>
      </dgm:t>
    </dgm:pt>
    <dgm:pt modelId="{4EC224ED-B561-43DC-B5AC-C546F2E9D07A}" type="parTrans" cxnId="{8C5EB5A3-DB66-4C9E-B545-F3D6BBB348E0}">
      <dgm:prSet/>
      <dgm:spPr/>
      <dgm:t>
        <a:bodyPr/>
        <a:lstStyle/>
        <a:p>
          <a:endParaRPr lang="de-DE"/>
        </a:p>
      </dgm:t>
    </dgm:pt>
    <dgm:pt modelId="{2D7F8C87-09BE-4A5B-B1A7-1BA59B2A8434}" type="sibTrans" cxnId="{8C5EB5A3-DB66-4C9E-B545-F3D6BBB348E0}">
      <dgm:prSet/>
      <dgm:spPr/>
      <dgm:t>
        <a:bodyPr/>
        <a:lstStyle/>
        <a:p>
          <a:endParaRPr lang="de-DE"/>
        </a:p>
      </dgm:t>
    </dgm:pt>
    <dgm:pt modelId="{0B6F2EA0-2136-4376-BFBF-66A68BD10FE9}">
      <dgm:prSet phldrT="[Text]" custT="1"/>
      <dgm:spPr/>
      <dgm:t>
        <a:bodyPr/>
        <a:lstStyle/>
        <a:p>
          <a:r>
            <a:rPr lang="de-DE" sz="2000" dirty="0"/>
            <a:t>White-Box</a:t>
          </a:r>
        </a:p>
      </dgm:t>
    </dgm:pt>
    <dgm:pt modelId="{ADE347AB-C9E0-4F85-9108-FE45EF42481A}" type="parTrans" cxnId="{A656D05F-0C55-4B93-A67E-7922EA3B5EF0}">
      <dgm:prSet/>
      <dgm:spPr/>
      <dgm:t>
        <a:bodyPr/>
        <a:lstStyle/>
        <a:p>
          <a:endParaRPr lang="de-DE"/>
        </a:p>
      </dgm:t>
    </dgm:pt>
    <dgm:pt modelId="{9ECF705D-F7CD-458C-B575-7924311F2DE5}" type="sibTrans" cxnId="{A656D05F-0C55-4B93-A67E-7922EA3B5EF0}">
      <dgm:prSet/>
      <dgm:spPr/>
      <dgm:t>
        <a:bodyPr/>
        <a:lstStyle/>
        <a:p>
          <a:endParaRPr lang="de-DE"/>
        </a:p>
      </dgm:t>
    </dgm:pt>
    <dgm:pt modelId="{98ECE430-8471-4885-ADD3-04E6254C52E7}" type="pres">
      <dgm:prSet presAssocID="{E43A5517-F8C0-4F2C-9E90-0D138A730A2E}" presName="Name0" presStyleCnt="0">
        <dgm:presLayoutVars>
          <dgm:chMax val="7"/>
          <dgm:dir/>
          <dgm:animLvl val="lvl"/>
          <dgm:resizeHandles val="exact"/>
        </dgm:presLayoutVars>
      </dgm:prSet>
      <dgm:spPr/>
    </dgm:pt>
    <dgm:pt modelId="{ACF901AE-8E63-4910-87F4-19360C5C3AC4}" type="pres">
      <dgm:prSet presAssocID="{8E175D30-BF55-4F87-8CD5-553B85640B7B}" presName="circle1" presStyleLbl="node1" presStyleIdx="0" presStyleCnt="3"/>
      <dgm:spPr>
        <a:solidFill>
          <a:srgbClr val="CCFF99"/>
        </a:solidFill>
      </dgm:spPr>
    </dgm:pt>
    <dgm:pt modelId="{83DDC3C9-5C89-49CC-B256-895C33018702}" type="pres">
      <dgm:prSet presAssocID="{8E175D30-BF55-4F87-8CD5-553B85640B7B}" presName="space" presStyleCnt="0"/>
      <dgm:spPr/>
    </dgm:pt>
    <dgm:pt modelId="{727D7953-ED99-4350-9F66-0EAA911890AB}" type="pres">
      <dgm:prSet presAssocID="{8E175D30-BF55-4F87-8CD5-553B85640B7B}" presName="rect1" presStyleLbl="alignAcc1" presStyleIdx="0" presStyleCnt="3"/>
      <dgm:spPr/>
    </dgm:pt>
    <dgm:pt modelId="{91B993FA-C2A8-4D35-85A0-8D5D54DED525}" type="pres">
      <dgm:prSet presAssocID="{573F6404-3080-4741-B83E-DC49EC91B48D}" presName="vertSpace2" presStyleLbl="node1" presStyleIdx="0" presStyleCnt="3"/>
      <dgm:spPr/>
    </dgm:pt>
    <dgm:pt modelId="{C077B7E1-431E-45E9-9C12-F4CD9A273423}" type="pres">
      <dgm:prSet presAssocID="{573F6404-3080-4741-B83E-DC49EC91B48D}" presName="circle2" presStyleLbl="node1" presStyleIdx="1" presStyleCnt="3"/>
      <dgm:spPr>
        <a:solidFill>
          <a:srgbClr val="FF9900"/>
        </a:solidFill>
      </dgm:spPr>
    </dgm:pt>
    <dgm:pt modelId="{4825C419-D7A0-4E32-A23B-D2DBDFBA3AD6}" type="pres">
      <dgm:prSet presAssocID="{573F6404-3080-4741-B83E-DC49EC91B48D}" presName="rect2" presStyleLbl="alignAcc1" presStyleIdx="1" presStyleCnt="3"/>
      <dgm:spPr/>
    </dgm:pt>
    <dgm:pt modelId="{61B26A0F-80C0-461E-9E30-D42452714970}" type="pres">
      <dgm:prSet presAssocID="{580CE71D-7BFB-455C-B373-4037E7D9B9A5}" presName="vertSpace3" presStyleLbl="node1" presStyleIdx="1" presStyleCnt="3"/>
      <dgm:spPr/>
    </dgm:pt>
    <dgm:pt modelId="{0FCCDF82-B594-4464-81B0-6C56E4C7CCFD}" type="pres">
      <dgm:prSet presAssocID="{580CE71D-7BFB-455C-B373-4037E7D9B9A5}" presName="circle3" presStyleLbl="node1" presStyleIdx="2" presStyleCnt="3"/>
      <dgm:spPr>
        <a:solidFill>
          <a:srgbClr val="FFCC99"/>
        </a:solidFill>
      </dgm:spPr>
    </dgm:pt>
    <dgm:pt modelId="{B82E6A6E-AFC7-42DA-87A0-3F392B1F1A95}" type="pres">
      <dgm:prSet presAssocID="{580CE71D-7BFB-455C-B373-4037E7D9B9A5}" presName="rect3" presStyleLbl="alignAcc1" presStyleIdx="2" presStyleCnt="3"/>
      <dgm:spPr/>
    </dgm:pt>
    <dgm:pt modelId="{E1C84F5F-ED49-4D81-BAF4-07A3E224A7CC}" type="pres">
      <dgm:prSet presAssocID="{8E175D30-BF55-4F87-8CD5-553B85640B7B}" presName="rect1ParTx" presStyleLbl="alignAcc1" presStyleIdx="2" presStyleCnt="3">
        <dgm:presLayoutVars>
          <dgm:chMax val="1"/>
          <dgm:bulletEnabled val="1"/>
        </dgm:presLayoutVars>
      </dgm:prSet>
      <dgm:spPr/>
    </dgm:pt>
    <dgm:pt modelId="{95FBB1E5-AC70-458F-8162-68B7D5C81B6F}" type="pres">
      <dgm:prSet presAssocID="{8E175D30-BF55-4F87-8CD5-553B85640B7B}" presName="rect1ChTx" presStyleLbl="alignAcc1" presStyleIdx="2" presStyleCnt="3">
        <dgm:presLayoutVars>
          <dgm:bulletEnabled val="1"/>
        </dgm:presLayoutVars>
      </dgm:prSet>
      <dgm:spPr/>
    </dgm:pt>
    <dgm:pt modelId="{2359575D-6174-47F7-A9F5-9C06F37B3B78}" type="pres">
      <dgm:prSet presAssocID="{573F6404-3080-4741-B83E-DC49EC91B48D}" presName="rect2ParTx" presStyleLbl="alignAcc1" presStyleIdx="2" presStyleCnt="3">
        <dgm:presLayoutVars>
          <dgm:chMax val="1"/>
          <dgm:bulletEnabled val="1"/>
        </dgm:presLayoutVars>
      </dgm:prSet>
      <dgm:spPr/>
    </dgm:pt>
    <dgm:pt modelId="{82D273F0-F399-4864-8895-3AF285C25828}" type="pres">
      <dgm:prSet presAssocID="{573F6404-3080-4741-B83E-DC49EC91B48D}" presName="rect2ChTx" presStyleLbl="alignAcc1" presStyleIdx="2" presStyleCnt="3">
        <dgm:presLayoutVars>
          <dgm:bulletEnabled val="1"/>
        </dgm:presLayoutVars>
      </dgm:prSet>
      <dgm:spPr/>
    </dgm:pt>
    <dgm:pt modelId="{AE8E896F-F9B3-49E2-9AE5-1BBD01DB956F}" type="pres">
      <dgm:prSet presAssocID="{580CE71D-7BFB-455C-B373-4037E7D9B9A5}" presName="rect3ParTx" presStyleLbl="alignAcc1" presStyleIdx="2" presStyleCnt="3">
        <dgm:presLayoutVars>
          <dgm:chMax val="1"/>
          <dgm:bulletEnabled val="1"/>
        </dgm:presLayoutVars>
      </dgm:prSet>
      <dgm:spPr/>
    </dgm:pt>
    <dgm:pt modelId="{E513B982-DB0C-40A5-AE1A-F38AAAC5FC94}" type="pres">
      <dgm:prSet presAssocID="{580CE71D-7BFB-455C-B373-4037E7D9B9A5}" presName="rect3ChTx" presStyleLbl="alignAcc1" presStyleIdx="2" presStyleCnt="3">
        <dgm:presLayoutVars>
          <dgm:bulletEnabled val="1"/>
        </dgm:presLayoutVars>
      </dgm:prSet>
      <dgm:spPr/>
    </dgm:pt>
  </dgm:ptLst>
  <dgm:cxnLst>
    <dgm:cxn modelId="{09F7FB11-FFF6-43DC-B4E7-A8169E82925D}" srcId="{E43A5517-F8C0-4F2C-9E90-0D138A730A2E}" destId="{573F6404-3080-4741-B83E-DC49EC91B48D}" srcOrd="1" destOrd="0" parTransId="{488A2BB7-C0FE-4B6A-BE77-C70A625D6B65}" sibTransId="{73544A2E-5DFE-4461-8F2C-4A031CA07F60}"/>
    <dgm:cxn modelId="{26A7AB14-E940-4AA2-863D-118A3BBEC168}" type="presOf" srcId="{8E175D30-BF55-4F87-8CD5-553B85640B7B}" destId="{E1C84F5F-ED49-4D81-BAF4-07A3E224A7CC}" srcOrd="1" destOrd="0" presId="urn:microsoft.com/office/officeart/2005/8/layout/target3"/>
    <dgm:cxn modelId="{16ED2827-8515-4BAF-AFB3-F4A1B182C8E5}" srcId="{E43A5517-F8C0-4F2C-9E90-0D138A730A2E}" destId="{580CE71D-7BFB-455C-B373-4037E7D9B9A5}" srcOrd="2" destOrd="0" parTransId="{6E2244E7-CA4C-417F-85E6-59F654687B98}" sibTransId="{15E18B23-55D0-49A1-B92C-9883A5C98843}"/>
    <dgm:cxn modelId="{3C32742F-EC7D-4621-8AFC-36B3F9842FD3}" type="presOf" srcId="{580CE71D-7BFB-455C-B373-4037E7D9B9A5}" destId="{B82E6A6E-AFC7-42DA-87A0-3F392B1F1A95}" srcOrd="0" destOrd="0" presId="urn:microsoft.com/office/officeart/2005/8/layout/target3"/>
    <dgm:cxn modelId="{DAC0AA30-54FF-4822-9E98-625E4936BCD4}" type="presOf" srcId="{573F6404-3080-4741-B83E-DC49EC91B48D}" destId="{2359575D-6174-47F7-A9F5-9C06F37B3B78}" srcOrd="1" destOrd="0" presId="urn:microsoft.com/office/officeart/2005/8/layout/target3"/>
    <dgm:cxn modelId="{A656D05F-0C55-4B93-A67E-7922EA3B5EF0}" srcId="{580CE71D-7BFB-455C-B373-4037E7D9B9A5}" destId="{0B6F2EA0-2136-4376-BFBF-66A68BD10FE9}" srcOrd="1" destOrd="0" parTransId="{ADE347AB-C9E0-4F85-9108-FE45EF42481A}" sibTransId="{9ECF705D-F7CD-458C-B575-7924311F2DE5}"/>
    <dgm:cxn modelId="{87B64495-8B28-45C5-B8EE-48302CF5871D}" type="presOf" srcId="{97918051-9F9C-434F-861C-700B20FF3954}" destId="{E513B982-DB0C-40A5-AE1A-F38AAAC5FC94}" srcOrd="0" destOrd="0" presId="urn:microsoft.com/office/officeart/2005/8/layout/target3"/>
    <dgm:cxn modelId="{8C5EB5A3-DB66-4C9E-B545-F3D6BBB348E0}" srcId="{580CE71D-7BFB-455C-B373-4037E7D9B9A5}" destId="{97918051-9F9C-434F-861C-700B20FF3954}" srcOrd="0" destOrd="0" parTransId="{4EC224ED-B561-43DC-B5AC-C546F2E9D07A}" sibTransId="{2D7F8C87-09BE-4A5B-B1A7-1BA59B2A8434}"/>
    <dgm:cxn modelId="{9571A5AD-B277-48AA-A92A-B0FC425BBBD4}" srcId="{E43A5517-F8C0-4F2C-9E90-0D138A730A2E}" destId="{8E175D30-BF55-4F87-8CD5-553B85640B7B}" srcOrd="0" destOrd="0" parTransId="{474499B1-350C-4D15-98F7-7E25009A1A9C}" sibTransId="{D06EF926-50FF-4FC7-AD2B-9000E549DAE4}"/>
    <dgm:cxn modelId="{063FBFBB-F608-4756-8CD4-166A3981C7F8}" type="presOf" srcId="{0B6F2EA0-2136-4376-BFBF-66A68BD10FE9}" destId="{E513B982-DB0C-40A5-AE1A-F38AAAC5FC94}" srcOrd="0" destOrd="1" presId="urn:microsoft.com/office/officeart/2005/8/layout/target3"/>
    <dgm:cxn modelId="{9349E6C2-C6CD-4EBA-95DE-906410AE781D}" type="presOf" srcId="{E43A5517-F8C0-4F2C-9E90-0D138A730A2E}" destId="{98ECE430-8471-4885-ADD3-04E6254C52E7}" srcOrd="0" destOrd="0" presId="urn:microsoft.com/office/officeart/2005/8/layout/target3"/>
    <dgm:cxn modelId="{6B2DEBC4-FAE0-4356-890C-202C6ABEE631}" type="presOf" srcId="{8E175D30-BF55-4F87-8CD5-553B85640B7B}" destId="{727D7953-ED99-4350-9F66-0EAA911890AB}" srcOrd="0" destOrd="0" presId="urn:microsoft.com/office/officeart/2005/8/layout/target3"/>
    <dgm:cxn modelId="{F841FFCB-7C87-4833-95F3-0E0830B0ADB9}" type="presOf" srcId="{573F6404-3080-4741-B83E-DC49EC91B48D}" destId="{4825C419-D7A0-4E32-A23B-D2DBDFBA3AD6}" srcOrd="0" destOrd="0" presId="urn:microsoft.com/office/officeart/2005/8/layout/target3"/>
    <dgm:cxn modelId="{28DF10FB-731D-49D4-B9BC-23B3C2AD7465}" type="presOf" srcId="{580CE71D-7BFB-455C-B373-4037E7D9B9A5}" destId="{AE8E896F-F9B3-49E2-9AE5-1BBD01DB956F}" srcOrd="1" destOrd="0" presId="urn:microsoft.com/office/officeart/2005/8/layout/target3"/>
    <dgm:cxn modelId="{274A6458-535C-490C-B8A6-C13BBC053D87}" type="presParOf" srcId="{98ECE430-8471-4885-ADD3-04E6254C52E7}" destId="{ACF901AE-8E63-4910-87F4-19360C5C3AC4}" srcOrd="0" destOrd="0" presId="urn:microsoft.com/office/officeart/2005/8/layout/target3"/>
    <dgm:cxn modelId="{F2531A7B-A9AF-45D7-B678-84FEB94DA9B9}" type="presParOf" srcId="{98ECE430-8471-4885-ADD3-04E6254C52E7}" destId="{83DDC3C9-5C89-49CC-B256-895C33018702}" srcOrd="1" destOrd="0" presId="urn:microsoft.com/office/officeart/2005/8/layout/target3"/>
    <dgm:cxn modelId="{876092A9-B2F0-4D83-B04A-B11F6A09AF7A}" type="presParOf" srcId="{98ECE430-8471-4885-ADD3-04E6254C52E7}" destId="{727D7953-ED99-4350-9F66-0EAA911890AB}" srcOrd="2" destOrd="0" presId="urn:microsoft.com/office/officeart/2005/8/layout/target3"/>
    <dgm:cxn modelId="{54B2CD4B-C9F9-4EBD-9CE5-4045B3121188}" type="presParOf" srcId="{98ECE430-8471-4885-ADD3-04E6254C52E7}" destId="{91B993FA-C2A8-4D35-85A0-8D5D54DED525}" srcOrd="3" destOrd="0" presId="urn:microsoft.com/office/officeart/2005/8/layout/target3"/>
    <dgm:cxn modelId="{38BEA82B-BAD0-4B1A-8622-A987154666A8}" type="presParOf" srcId="{98ECE430-8471-4885-ADD3-04E6254C52E7}" destId="{C077B7E1-431E-45E9-9C12-F4CD9A273423}" srcOrd="4" destOrd="0" presId="urn:microsoft.com/office/officeart/2005/8/layout/target3"/>
    <dgm:cxn modelId="{469BFE14-47CE-45C1-90EF-52D48C0755CB}" type="presParOf" srcId="{98ECE430-8471-4885-ADD3-04E6254C52E7}" destId="{4825C419-D7A0-4E32-A23B-D2DBDFBA3AD6}" srcOrd="5" destOrd="0" presId="urn:microsoft.com/office/officeart/2005/8/layout/target3"/>
    <dgm:cxn modelId="{5D0CC30D-54F2-4F34-B4DA-E034A8FF3080}" type="presParOf" srcId="{98ECE430-8471-4885-ADD3-04E6254C52E7}" destId="{61B26A0F-80C0-461E-9E30-D42452714970}" srcOrd="6" destOrd="0" presId="urn:microsoft.com/office/officeart/2005/8/layout/target3"/>
    <dgm:cxn modelId="{836FDB2E-7BAB-462B-901A-1DA428923E70}" type="presParOf" srcId="{98ECE430-8471-4885-ADD3-04E6254C52E7}" destId="{0FCCDF82-B594-4464-81B0-6C56E4C7CCFD}" srcOrd="7" destOrd="0" presId="urn:microsoft.com/office/officeart/2005/8/layout/target3"/>
    <dgm:cxn modelId="{61A0CDDD-39D1-43FA-BD0A-D753A083135E}" type="presParOf" srcId="{98ECE430-8471-4885-ADD3-04E6254C52E7}" destId="{B82E6A6E-AFC7-42DA-87A0-3F392B1F1A95}" srcOrd="8" destOrd="0" presId="urn:microsoft.com/office/officeart/2005/8/layout/target3"/>
    <dgm:cxn modelId="{D223683B-09BC-458E-A859-9BF6A0153A4D}" type="presParOf" srcId="{98ECE430-8471-4885-ADD3-04E6254C52E7}" destId="{E1C84F5F-ED49-4D81-BAF4-07A3E224A7CC}" srcOrd="9" destOrd="0" presId="urn:microsoft.com/office/officeart/2005/8/layout/target3"/>
    <dgm:cxn modelId="{457318C1-6C9A-45BE-A259-E77055A255BD}" type="presParOf" srcId="{98ECE430-8471-4885-ADD3-04E6254C52E7}" destId="{95FBB1E5-AC70-458F-8162-68B7D5C81B6F}" srcOrd="10" destOrd="0" presId="urn:microsoft.com/office/officeart/2005/8/layout/target3"/>
    <dgm:cxn modelId="{FEB4EE20-0421-46D3-9F89-AD543B18C093}" type="presParOf" srcId="{98ECE430-8471-4885-ADD3-04E6254C52E7}" destId="{2359575D-6174-47F7-A9F5-9C06F37B3B78}" srcOrd="11" destOrd="0" presId="urn:microsoft.com/office/officeart/2005/8/layout/target3"/>
    <dgm:cxn modelId="{BC8B0C04-E498-4C06-ABCE-DBA6BCDA8393}" type="presParOf" srcId="{98ECE430-8471-4885-ADD3-04E6254C52E7}" destId="{82D273F0-F399-4864-8895-3AF285C25828}" srcOrd="12" destOrd="0" presId="urn:microsoft.com/office/officeart/2005/8/layout/target3"/>
    <dgm:cxn modelId="{7BBE83C5-4EFE-40AB-B49C-EAD9A3FDDA17}" type="presParOf" srcId="{98ECE430-8471-4885-ADD3-04E6254C52E7}" destId="{AE8E896F-F9B3-49E2-9AE5-1BBD01DB956F}" srcOrd="13" destOrd="0" presId="urn:microsoft.com/office/officeart/2005/8/layout/target3"/>
    <dgm:cxn modelId="{A9E309B6-281D-4442-8A01-BFE042AB1397}" type="presParOf" srcId="{98ECE430-8471-4885-ADD3-04E6254C52E7}" destId="{E513B982-DB0C-40A5-AE1A-F38AAAC5FC94}" srcOrd="14" destOrd="0" presId="urn:microsoft.com/office/officeart/2005/8/layout/targe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a:solidFill>
          <a:srgbClr val="CC9900"/>
        </a:solidFill>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CC990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a:solidFill>
          <a:srgbClr val="00B050"/>
        </a:solidFill>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15DBD0-1E93-4154-8168-3B618565FDFA}" type="doc">
      <dgm:prSet loTypeId="urn:microsoft.com/office/officeart/2005/8/layout/radial6" loCatId="cycle" qsTypeId="urn:microsoft.com/office/officeart/2005/8/quickstyle/3d2" qsCatId="3D" csTypeId="urn:microsoft.com/office/officeart/2005/8/colors/colorful2" csCatId="colorful" phldr="1"/>
      <dgm:spPr/>
      <dgm:t>
        <a:bodyPr/>
        <a:lstStyle/>
        <a:p>
          <a:endParaRPr lang="de-DE"/>
        </a:p>
      </dgm:t>
    </dgm:pt>
    <dgm:pt modelId="{E03CE7D2-FE48-4FB4-B35D-22C61316F892}">
      <dgm:prSet phldrT="[Text]" custT="1"/>
      <dgm:spPr>
        <a:gradFill rotWithShape="0">
          <a:gsLst>
            <a:gs pos="100000">
              <a:srgbClr val="00B050"/>
            </a:gs>
            <a:gs pos="100000">
              <a:schemeClr val="accent2">
                <a:hueOff val="0"/>
                <a:satOff val="0"/>
                <a:lumOff val="0"/>
                <a:alphaOff val="0"/>
                <a:shade val="93000"/>
                <a:satMod val="130000"/>
              </a:schemeClr>
            </a:gs>
            <a:gs pos="100000">
              <a:schemeClr val="accent2">
                <a:hueOff val="0"/>
                <a:satOff val="0"/>
                <a:lumOff val="0"/>
                <a:alphaOff val="0"/>
                <a:shade val="94000"/>
                <a:satMod val="135000"/>
              </a:schemeClr>
            </a:gs>
          </a:gsLst>
        </a:gradFill>
      </dgm:spPr>
      <dgm:t>
        <a:bodyPr/>
        <a:lstStyle/>
        <a:p>
          <a:r>
            <a:rPr lang="de-DE" sz="1400" dirty="0"/>
            <a:t>FI</a:t>
          </a:r>
        </a:p>
        <a:p>
          <a:r>
            <a:rPr lang="de-DE" sz="1400" dirty="0"/>
            <a:t>Rechnungswesen</a:t>
          </a:r>
          <a:endParaRPr lang="de-DE" sz="900" dirty="0"/>
        </a:p>
      </dgm:t>
    </dgm:pt>
    <dgm:pt modelId="{F2547D5B-1D24-41AC-A015-69A3047F72E4}" type="parTrans" cxnId="{CF225F73-79E8-4E30-86F5-F7829E91E499}">
      <dgm:prSet/>
      <dgm:spPr/>
      <dgm:t>
        <a:bodyPr/>
        <a:lstStyle/>
        <a:p>
          <a:endParaRPr lang="de-DE"/>
        </a:p>
      </dgm:t>
    </dgm:pt>
    <dgm:pt modelId="{1AB2F899-F8F9-44DF-991C-0C8D7B78E58B}" type="sibTrans" cxnId="{CF225F73-79E8-4E30-86F5-F7829E91E499}">
      <dgm:prSet/>
      <dgm:spPr/>
      <dgm:t>
        <a:bodyPr/>
        <a:lstStyle/>
        <a:p>
          <a:endParaRPr lang="de-DE"/>
        </a:p>
      </dgm:t>
    </dgm:pt>
    <dgm:pt modelId="{621F8032-12C7-4F74-BDEC-D584794DB732}">
      <dgm:prSet phldrT="[Text]" custT="1"/>
      <dgm:spPr>
        <a:gradFill rotWithShape="0">
          <a:gsLst>
            <a:gs pos="100000">
              <a:srgbClr val="7030A0"/>
            </a:gs>
            <a:gs pos="100000">
              <a:schemeClr val="accent2">
                <a:hueOff val="-2520030"/>
                <a:satOff val="-20000"/>
                <a:lumOff val="16000"/>
                <a:alphaOff val="0"/>
                <a:shade val="51000"/>
                <a:satMod val="130000"/>
              </a:schemeClr>
            </a:gs>
            <a:gs pos="100000">
              <a:schemeClr val="accent2">
                <a:hueOff val="-2520030"/>
                <a:satOff val="-20000"/>
                <a:lumOff val="16000"/>
                <a:alphaOff val="0"/>
                <a:shade val="93000"/>
                <a:satMod val="130000"/>
              </a:schemeClr>
            </a:gs>
            <a:gs pos="100000">
              <a:schemeClr val="accent2">
                <a:hueOff val="-2520030"/>
                <a:satOff val="-20000"/>
                <a:lumOff val="16000"/>
                <a:alphaOff val="0"/>
                <a:shade val="94000"/>
                <a:satMod val="135000"/>
              </a:schemeClr>
            </a:gs>
          </a:gsLst>
        </a:gradFill>
      </dgm:spPr>
      <dgm:t>
        <a:bodyPr/>
        <a:lstStyle/>
        <a:p>
          <a:r>
            <a:rPr lang="de-DE" sz="1400" dirty="0"/>
            <a:t>MM </a:t>
          </a:r>
        </a:p>
        <a:p>
          <a:r>
            <a:rPr lang="de-DE" sz="1400" dirty="0"/>
            <a:t>Materialwirtschaft</a:t>
          </a:r>
        </a:p>
      </dgm:t>
    </dgm:pt>
    <dgm:pt modelId="{DEE9AF1C-807A-41EA-80C4-3FC700B6DB94}" type="parTrans" cxnId="{66BEEDC5-3E56-486B-958D-91192A2D02B4}">
      <dgm:prSet/>
      <dgm:spPr/>
      <dgm:t>
        <a:bodyPr/>
        <a:lstStyle/>
        <a:p>
          <a:endParaRPr lang="de-DE"/>
        </a:p>
      </dgm:t>
    </dgm:pt>
    <dgm:pt modelId="{3C4774AA-693E-4577-95CD-D7041A5F8DBC}" type="sibTrans" cxnId="{66BEEDC5-3E56-486B-958D-91192A2D02B4}">
      <dgm:prSet/>
      <dgm:spPr/>
      <dgm:t>
        <a:bodyPr/>
        <a:lstStyle/>
        <a:p>
          <a:endParaRPr lang="de-DE"/>
        </a:p>
      </dgm:t>
    </dgm:pt>
    <dgm:pt modelId="{5EC4F63A-826B-452A-9323-AE0BF5E11AC1}">
      <dgm:prSet phldrT="[Text]" custT="1"/>
      <dgm:spPr>
        <a:gradFill rotWithShape="0">
          <a:gsLst>
            <a:gs pos="100000">
              <a:srgbClr val="FFCC99"/>
            </a:gs>
            <a:gs pos="100000">
              <a:schemeClr val="accent2">
                <a:hueOff val="-10080120"/>
                <a:satOff val="-80000"/>
                <a:lumOff val="64000"/>
                <a:alphaOff val="0"/>
                <a:shade val="93000"/>
                <a:satMod val="130000"/>
              </a:schemeClr>
            </a:gs>
            <a:gs pos="100000">
              <a:schemeClr val="accent2">
                <a:hueOff val="-10080120"/>
                <a:satOff val="-80000"/>
                <a:lumOff val="64000"/>
                <a:alphaOff val="0"/>
                <a:shade val="94000"/>
                <a:satMod val="135000"/>
              </a:schemeClr>
            </a:gs>
          </a:gsLst>
        </a:gradFill>
      </dgm:spPr>
      <dgm:t>
        <a:bodyPr/>
        <a:lstStyle/>
        <a:p>
          <a:r>
            <a:rPr lang="de-DE" sz="1400" dirty="0">
              <a:solidFill>
                <a:schemeClr val="tx1"/>
              </a:solidFill>
            </a:rPr>
            <a:t>SAP NetWeaver</a:t>
          </a:r>
        </a:p>
      </dgm:t>
    </dgm:pt>
    <dgm:pt modelId="{F59D1F3E-8CFC-44EC-9FD4-4A23DCDD3910}" type="parTrans" cxnId="{C565347D-7CD4-4000-B182-DCE83DC3DFA3}">
      <dgm:prSet/>
      <dgm:spPr/>
      <dgm:t>
        <a:bodyPr/>
        <a:lstStyle/>
        <a:p>
          <a:endParaRPr lang="de-DE"/>
        </a:p>
      </dgm:t>
    </dgm:pt>
    <dgm:pt modelId="{3DEBBFE0-5060-4E6D-843B-68BE92E12E1E}" type="sibTrans" cxnId="{C565347D-7CD4-4000-B182-DCE83DC3DFA3}">
      <dgm:prSet/>
      <dgm:spPr/>
      <dgm:t>
        <a:bodyPr/>
        <a:lstStyle/>
        <a:p>
          <a:endParaRPr lang="de-DE"/>
        </a:p>
      </dgm:t>
    </dgm:pt>
    <dgm:pt modelId="{D97CD201-FBD1-453E-85CC-1DEAAE6DCC06}">
      <dgm:prSet phldrT="[Text]" custT="1"/>
      <dgm:spPr>
        <a:gradFill rotWithShape="0">
          <a:gsLst>
            <a:gs pos="100000">
              <a:srgbClr val="00B0F0"/>
            </a:gs>
            <a:gs pos="100000">
              <a:schemeClr val="accent2">
                <a:hueOff val="-12600149"/>
                <a:satOff val="-100000"/>
                <a:lumOff val="80000"/>
                <a:alphaOff val="0"/>
                <a:shade val="93000"/>
                <a:satMod val="130000"/>
              </a:schemeClr>
            </a:gs>
            <a:gs pos="100000">
              <a:schemeClr val="accent2">
                <a:hueOff val="-12600149"/>
                <a:satOff val="-100000"/>
                <a:lumOff val="80000"/>
                <a:alphaOff val="0"/>
                <a:shade val="94000"/>
                <a:satMod val="135000"/>
              </a:schemeClr>
            </a:gs>
          </a:gsLst>
        </a:gradFill>
      </dgm:spPr>
      <dgm:t>
        <a:bodyPr/>
        <a:lstStyle/>
        <a:p>
          <a:r>
            <a:rPr lang="de-DE" sz="1400" dirty="0"/>
            <a:t>HCM Personal-wirtschaft</a:t>
          </a:r>
        </a:p>
      </dgm:t>
    </dgm:pt>
    <dgm:pt modelId="{48281C05-29BA-4C3D-8778-96CC15B02C53}" type="parTrans" cxnId="{8C52F1EE-35B1-47CD-B950-C0B1F55F3C67}">
      <dgm:prSet/>
      <dgm:spPr/>
      <dgm:t>
        <a:bodyPr/>
        <a:lstStyle/>
        <a:p>
          <a:endParaRPr lang="de-DE"/>
        </a:p>
      </dgm:t>
    </dgm:pt>
    <dgm:pt modelId="{C88AA1A5-089B-4F41-9FCF-B1E835D85789}" type="sibTrans" cxnId="{8C52F1EE-35B1-47CD-B950-C0B1F55F3C67}">
      <dgm:prSet/>
      <dgm:spPr/>
      <dgm:t>
        <a:bodyPr/>
        <a:lstStyle/>
        <a:p>
          <a:endParaRPr lang="de-DE"/>
        </a:p>
      </dgm:t>
    </dgm:pt>
    <dgm:pt modelId="{CEB9EB44-8151-4447-AD1E-E7DB539AAF97}">
      <dgm:prSet phldrT="[Text]" custT="1"/>
      <dgm:spPr/>
      <dgm:t>
        <a:bodyPr/>
        <a:lstStyle/>
        <a:p>
          <a:r>
            <a:rPr lang="de-DE" sz="1400" dirty="0">
              <a:solidFill>
                <a:schemeClr val="tx1"/>
              </a:solidFill>
            </a:rPr>
            <a:t>SAP ABAP</a:t>
          </a:r>
        </a:p>
      </dgm:t>
    </dgm:pt>
    <dgm:pt modelId="{05AE95E4-5B64-4FB2-BA93-CA9FD5F8C492}" type="parTrans" cxnId="{BD905AD7-E3F3-4D1D-A6A0-955C4B65EF3C}">
      <dgm:prSet/>
      <dgm:spPr/>
      <dgm:t>
        <a:bodyPr/>
        <a:lstStyle/>
        <a:p>
          <a:endParaRPr lang="de-DE"/>
        </a:p>
      </dgm:t>
    </dgm:pt>
    <dgm:pt modelId="{E8F8B525-79FF-418D-BAE5-48F2D369B908}" type="sibTrans" cxnId="{BD905AD7-E3F3-4D1D-A6A0-955C4B65EF3C}">
      <dgm:prSet/>
      <dgm:spPr/>
      <dgm:t>
        <a:bodyPr/>
        <a:lstStyle/>
        <a:p>
          <a:endParaRPr lang="de-DE"/>
        </a:p>
      </dgm:t>
    </dgm:pt>
    <dgm:pt modelId="{3DC5DADA-0558-4C8A-8D2D-E20A937378CB}">
      <dgm:prSet phldrT="[Text]" custT="1"/>
      <dgm:spPr>
        <a:gradFill rotWithShape="0">
          <a:gsLst>
            <a:gs pos="100000">
              <a:srgbClr val="6666FF"/>
            </a:gs>
            <a:gs pos="100000">
              <a:schemeClr val="accent2">
                <a:hueOff val="-5040060"/>
                <a:satOff val="-40000"/>
                <a:lumOff val="32000"/>
                <a:alphaOff val="0"/>
                <a:shade val="93000"/>
                <a:satMod val="130000"/>
              </a:schemeClr>
            </a:gs>
            <a:gs pos="100000">
              <a:schemeClr val="accent2">
                <a:hueOff val="-5040060"/>
                <a:satOff val="-40000"/>
                <a:lumOff val="32000"/>
                <a:alphaOff val="0"/>
                <a:shade val="94000"/>
                <a:satMod val="135000"/>
              </a:schemeClr>
            </a:gs>
          </a:gsLst>
        </a:gradFill>
      </dgm:spPr>
      <dgm:t>
        <a:bodyPr/>
        <a:lstStyle/>
        <a:p>
          <a:r>
            <a:rPr lang="de-DE" sz="1400" dirty="0"/>
            <a:t>SAP HANA</a:t>
          </a:r>
        </a:p>
      </dgm:t>
    </dgm:pt>
    <dgm:pt modelId="{92CD081B-31AC-4B17-8819-2B94A48BBFE5}" type="parTrans" cxnId="{6DF113C4-EF47-4F69-A0F2-B18BE600FF2F}">
      <dgm:prSet/>
      <dgm:spPr/>
      <dgm:t>
        <a:bodyPr/>
        <a:lstStyle/>
        <a:p>
          <a:endParaRPr lang="de-DE"/>
        </a:p>
      </dgm:t>
    </dgm:pt>
    <dgm:pt modelId="{2DBCF74B-FB02-450C-B1CC-E029BE1785FE}" type="sibTrans" cxnId="{6DF113C4-EF47-4F69-A0F2-B18BE600FF2F}">
      <dgm:prSet/>
      <dgm:spPr/>
      <dgm:t>
        <a:bodyPr/>
        <a:lstStyle/>
        <a:p>
          <a:endParaRPr lang="de-DE"/>
        </a:p>
      </dgm:t>
    </dgm:pt>
    <dgm:pt modelId="{8C496D5C-F09E-4875-BC72-FC05D3F3D170}">
      <dgm:prSet phldrT="[Text]" phldr="1"/>
      <dgm:spPr/>
      <dgm:t>
        <a:bodyPr/>
        <a:lstStyle/>
        <a:p>
          <a:endParaRPr lang="de-DE" dirty="0"/>
        </a:p>
      </dgm:t>
    </dgm:pt>
    <dgm:pt modelId="{AAE49BA3-E85C-4827-82A2-7563C8F234D2}" type="sibTrans" cxnId="{40521479-56D7-4805-AF92-C5E7D37775F8}">
      <dgm:prSet/>
      <dgm:spPr/>
      <dgm:t>
        <a:bodyPr/>
        <a:lstStyle/>
        <a:p>
          <a:endParaRPr lang="de-DE"/>
        </a:p>
      </dgm:t>
    </dgm:pt>
    <dgm:pt modelId="{21043F82-6C76-42FD-B090-0B5037240DC9}" type="parTrans" cxnId="{40521479-56D7-4805-AF92-C5E7D37775F8}">
      <dgm:prSet/>
      <dgm:spPr/>
      <dgm:t>
        <a:bodyPr/>
        <a:lstStyle/>
        <a:p>
          <a:endParaRPr lang="de-DE"/>
        </a:p>
      </dgm:t>
    </dgm:pt>
    <dgm:pt modelId="{3503ABBB-E1AA-4CAA-8653-A54F554F3C21}" type="pres">
      <dgm:prSet presAssocID="{3415DBD0-1E93-4154-8168-3B618565FDFA}" presName="Name0" presStyleCnt="0">
        <dgm:presLayoutVars>
          <dgm:chMax val="1"/>
          <dgm:dir/>
          <dgm:animLvl val="ctr"/>
          <dgm:resizeHandles val="exact"/>
        </dgm:presLayoutVars>
      </dgm:prSet>
      <dgm:spPr/>
    </dgm:pt>
    <dgm:pt modelId="{9BE78C93-920A-4881-9FB7-D989D9FE3A0E}" type="pres">
      <dgm:prSet presAssocID="{8C496D5C-F09E-4875-BC72-FC05D3F3D170}" presName="centerShape" presStyleLbl="node0" presStyleIdx="0" presStyleCnt="1"/>
      <dgm:spPr/>
    </dgm:pt>
    <dgm:pt modelId="{3797DE31-C93C-483C-8D54-E15C28E5C26E}" type="pres">
      <dgm:prSet presAssocID="{E03CE7D2-FE48-4FB4-B35D-22C61316F892}" presName="node" presStyleLbl="node1" presStyleIdx="0" presStyleCnt="6">
        <dgm:presLayoutVars>
          <dgm:bulletEnabled val="1"/>
        </dgm:presLayoutVars>
      </dgm:prSet>
      <dgm:spPr/>
    </dgm:pt>
    <dgm:pt modelId="{20B4FF59-497B-4670-8E79-E4122DCAD253}" type="pres">
      <dgm:prSet presAssocID="{E03CE7D2-FE48-4FB4-B35D-22C61316F892}" presName="dummy" presStyleCnt="0"/>
      <dgm:spPr/>
    </dgm:pt>
    <dgm:pt modelId="{720BB5BA-9B02-4C33-901F-9C602A96A0F5}" type="pres">
      <dgm:prSet presAssocID="{1AB2F899-F8F9-44DF-991C-0C8D7B78E58B}" presName="sibTrans" presStyleLbl="sibTrans2D1" presStyleIdx="0" presStyleCnt="6"/>
      <dgm:spPr/>
    </dgm:pt>
    <dgm:pt modelId="{C2CF343B-E463-4FB6-B731-3CEBEC0C2765}" type="pres">
      <dgm:prSet presAssocID="{621F8032-12C7-4F74-BDEC-D584794DB732}" presName="node" presStyleLbl="node1" presStyleIdx="1" presStyleCnt="6">
        <dgm:presLayoutVars>
          <dgm:bulletEnabled val="1"/>
        </dgm:presLayoutVars>
      </dgm:prSet>
      <dgm:spPr/>
    </dgm:pt>
    <dgm:pt modelId="{BB08148E-7B41-4BA4-9897-F3EFB1193654}" type="pres">
      <dgm:prSet presAssocID="{621F8032-12C7-4F74-BDEC-D584794DB732}" presName="dummy" presStyleCnt="0"/>
      <dgm:spPr/>
    </dgm:pt>
    <dgm:pt modelId="{65BF8912-E35C-436E-9F92-14C9BF003B94}" type="pres">
      <dgm:prSet presAssocID="{3C4774AA-693E-4577-95CD-D7041A5F8DBC}" presName="sibTrans" presStyleLbl="sibTrans2D1" presStyleIdx="1" presStyleCnt="6"/>
      <dgm:spPr/>
    </dgm:pt>
    <dgm:pt modelId="{89B272C0-9D65-4F7E-A928-CA9E5975CD86}" type="pres">
      <dgm:prSet presAssocID="{3DC5DADA-0558-4C8A-8D2D-E20A937378CB}" presName="node" presStyleLbl="node1" presStyleIdx="2" presStyleCnt="6">
        <dgm:presLayoutVars>
          <dgm:bulletEnabled val="1"/>
        </dgm:presLayoutVars>
      </dgm:prSet>
      <dgm:spPr/>
    </dgm:pt>
    <dgm:pt modelId="{41E9E66C-CC94-4228-8BDC-2A7FBAE1A128}" type="pres">
      <dgm:prSet presAssocID="{3DC5DADA-0558-4C8A-8D2D-E20A937378CB}" presName="dummy" presStyleCnt="0"/>
      <dgm:spPr/>
    </dgm:pt>
    <dgm:pt modelId="{E761D27E-870B-416D-A71C-6BD436C604D5}" type="pres">
      <dgm:prSet presAssocID="{2DBCF74B-FB02-450C-B1CC-E029BE1785FE}" presName="sibTrans" presStyleLbl="sibTrans2D1" presStyleIdx="2" presStyleCnt="6"/>
      <dgm:spPr/>
    </dgm:pt>
    <dgm:pt modelId="{CB06FB00-18D7-46DC-92A1-BD065766806B}" type="pres">
      <dgm:prSet presAssocID="{CEB9EB44-8151-4447-AD1E-E7DB539AAF97}" presName="node" presStyleLbl="node1" presStyleIdx="3" presStyleCnt="6">
        <dgm:presLayoutVars>
          <dgm:bulletEnabled val="1"/>
        </dgm:presLayoutVars>
      </dgm:prSet>
      <dgm:spPr/>
    </dgm:pt>
    <dgm:pt modelId="{997B0546-1772-41E3-A123-47F85B97692B}" type="pres">
      <dgm:prSet presAssocID="{CEB9EB44-8151-4447-AD1E-E7DB539AAF97}" presName="dummy" presStyleCnt="0"/>
      <dgm:spPr/>
    </dgm:pt>
    <dgm:pt modelId="{F3202245-B337-4778-BCE8-B4739FEB0429}" type="pres">
      <dgm:prSet presAssocID="{E8F8B525-79FF-418D-BAE5-48F2D369B908}" presName="sibTrans" presStyleLbl="sibTrans2D1" presStyleIdx="3" presStyleCnt="6"/>
      <dgm:spPr/>
    </dgm:pt>
    <dgm:pt modelId="{40782FEB-C0FA-453A-966A-41EF710A83D4}" type="pres">
      <dgm:prSet presAssocID="{5EC4F63A-826B-452A-9323-AE0BF5E11AC1}" presName="node" presStyleLbl="node1" presStyleIdx="4" presStyleCnt="6">
        <dgm:presLayoutVars>
          <dgm:bulletEnabled val="1"/>
        </dgm:presLayoutVars>
      </dgm:prSet>
      <dgm:spPr/>
    </dgm:pt>
    <dgm:pt modelId="{B88233A1-7A41-410B-B87F-8233CED129F3}" type="pres">
      <dgm:prSet presAssocID="{5EC4F63A-826B-452A-9323-AE0BF5E11AC1}" presName="dummy" presStyleCnt="0"/>
      <dgm:spPr/>
    </dgm:pt>
    <dgm:pt modelId="{D7F24C8B-D4F9-4793-B9B3-280C94113CE8}" type="pres">
      <dgm:prSet presAssocID="{3DEBBFE0-5060-4E6D-843B-68BE92E12E1E}" presName="sibTrans" presStyleLbl="sibTrans2D1" presStyleIdx="4" presStyleCnt="6"/>
      <dgm:spPr/>
    </dgm:pt>
    <dgm:pt modelId="{BEF2A996-4773-4405-96DD-02B090A0BF3D}" type="pres">
      <dgm:prSet presAssocID="{D97CD201-FBD1-453E-85CC-1DEAAE6DCC06}" presName="node" presStyleLbl="node1" presStyleIdx="5" presStyleCnt="6">
        <dgm:presLayoutVars>
          <dgm:bulletEnabled val="1"/>
        </dgm:presLayoutVars>
      </dgm:prSet>
      <dgm:spPr/>
    </dgm:pt>
    <dgm:pt modelId="{840CCC2D-7AC4-4E6F-A1AB-5CA0FBA1B6B1}" type="pres">
      <dgm:prSet presAssocID="{D97CD201-FBD1-453E-85CC-1DEAAE6DCC06}" presName="dummy" presStyleCnt="0"/>
      <dgm:spPr/>
    </dgm:pt>
    <dgm:pt modelId="{208EE10F-7AC2-444D-AF0F-AA972B9BC4A5}" type="pres">
      <dgm:prSet presAssocID="{C88AA1A5-089B-4F41-9FCF-B1E835D85789}" presName="sibTrans" presStyleLbl="sibTrans2D1" presStyleIdx="5" presStyleCnt="6"/>
      <dgm:spPr/>
    </dgm:pt>
  </dgm:ptLst>
  <dgm:cxnLst>
    <dgm:cxn modelId="{FA6FBB04-55FA-4A74-8699-6A4973E5E45D}" type="presOf" srcId="{3415DBD0-1E93-4154-8168-3B618565FDFA}" destId="{3503ABBB-E1AA-4CAA-8653-A54F554F3C21}" srcOrd="0" destOrd="0" presId="urn:microsoft.com/office/officeart/2005/8/layout/radial6"/>
    <dgm:cxn modelId="{3D83C924-5029-4867-8596-392705F12888}" type="presOf" srcId="{5EC4F63A-826B-452A-9323-AE0BF5E11AC1}" destId="{40782FEB-C0FA-453A-966A-41EF710A83D4}" srcOrd="0" destOrd="0" presId="urn:microsoft.com/office/officeart/2005/8/layout/radial6"/>
    <dgm:cxn modelId="{AA0A1A30-F8BA-4DE1-A692-C5296A856F38}" type="presOf" srcId="{3DC5DADA-0558-4C8A-8D2D-E20A937378CB}" destId="{89B272C0-9D65-4F7E-A928-CA9E5975CD86}" srcOrd="0" destOrd="0" presId="urn:microsoft.com/office/officeart/2005/8/layout/radial6"/>
    <dgm:cxn modelId="{9AF8733E-4346-4EE3-BFE4-FE93E4D4DDED}" type="presOf" srcId="{D97CD201-FBD1-453E-85CC-1DEAAE6DCC06}" destId="{BEF2A996-4773-4405-96DD-02B090A0BF3D}" srcOrd="0" destOrd="0" presId="urn:microsoft.com/office/officeart/2005/8/layout/radial6"/>
    <dgm:cxn modelId="{8F34DC42-840F-4C88-84F2-6C9C83AB325E}" type="presOf" srcId="{C88AA1A5-089B-4F41-9FCF-B1E835D85789}" destId="{208EE10F-7AC2-444D-AF0F-AA972B9BC4A5}" srcOrd="0" destOrd="0" presId="urn:microsoft.com/office/officeart/2005/8/layout/radial6"/>
    <dgm:cxn modelId="{CA72FE44-79FF-4D39-BF26-131BD58D9100}" type="presOf" srcId="{E8F8B525-79FF-418D-BAE5-48F2D369B908}" destId="{F3202245-B337-4778-BCE8-B4739FEB0429}" srcOrd="0" destOrd="0" presId="urn:microsoft.com/office/officeart/2005/8/layout/radial6"/>
    <dgm:cxn modelId="{CF225F73-79E8-4E30-86F5-F7829E91E499}" srcId="{8C496D5C-F09E-4875-BC72-FC05D3F3D170}" destId="{E03CE7D2-FE48-4FB4-B35D-22C61316F892}" srcOrd="0" destOrd="0" parTransId="{F2547D5B-1D24-41AC-A015-69A3047F72E4}" sibTransId="{1AB2F899-F8F9-44DF-991C-0C8D7B78E58B}"/>
    <dgm:cxn modelId="{40521479-56D7-4805-AF92-C5E7D37775F8}" srcId="{3415DBD0-1E93-4154-8168-3B618565FDFA}" destId="{8C496D5C-F09E-4875-BC72-FC05D3F3D170}" srcOrd="0" destOrd="0" parTransId="{21043F82-6C76-42FD-B090-0B5037240DC9}" sibTransId="{AAE49BA3-E85C-4827-82A2-7563C8F234D2}"/>
    <dgm:cxn modelId="{C565347D-7CD4-4000-B182-DCE83DC3DFA3}" srcId="{8C496D5C-F09E-4875-BC72-FC05D3F3D170}" destId="{5EC4F63A-826B-452A-9323-AE0BF5E11AC1}" srcOrd="4" destOrd="0" parTransId="{F59D1F3E-8CFC-44EC-9FD4-4A23DCDD3910}" sibTransId="{3DEBBFE0-5060-4E6D-843B-68BE92E12E1E}"/>
    <dgm:cxn modelId="{0D3FCD7E-EC4A-45BD-9A37-DD8DD02BEE81}" type="presOf" srcId="{8C496D5C-F09E-4875-BC72-FC05D3F3D170}" destId="{9BE78C93-920A-4881-9FB7-D989D9FE3A0E}" srcOrd="0" destOrd="0" presId="urn:microsoft.com/office/officeart/2005/8/layout/radial6"/>
    <dgm:cxn modelId="{A091BF7F-5B15-4736-8423-B97E4056AAEF}" type="presOf" srcId="{E03CE7D2-FE48-4FB4-B35D-22C61316F892}" destId="{3797DE31-C93C-483C-8D54-E15C28E5C26E}" srcOrd="0" destOrd="0" presId="urn:microsoft.com/office/officeart/2005/8/layout/radial6"/>
    <dgm:cxn modelId="{BE496B90-8312-4F9E-9B30-8FB879834629}" type="presOf" srcId="{3C4774AA-693E-4577-95CD-D7041A5F8DBC}" destId="{65BF8912-E35C-436E-9F92-14C9BF003B94}" srcOrd="0" destOrd="0" presId="urn:microsoft.com/office/officeart/2005/8/layout/radial6"/>
    <dgm:cxn modelId="{8C4EC1B6-7A62-41BC-A50F-17B0E5FAF703}" type="presOf" srcId="{1AB2F899-F8F9-44DF-991C-0C8D7B78E58B}" destId="{720BB5BA-9B02-4C33-901F-9C602A96A0F5}" srcOrd="0" destOrd="0" presId="urn:microsoft.com/office/officeart/2005/8/layout/radial6"/>
    <dgm:cxn modelId="{4C412CBE-A75F-478A-88DC-C089C13D5B14}" type="presOf" srcId="{CEB9EB44-8151-4447-AD1E-E7DB539AAF97}" destId="{CB06FB00-18D7-46DC-92A1-BD065766806B}" srcOrd="0" destOrd="0" presId="urn:microsoft.com/office/officeart/2005/8/layout/radial6"/>
    <dgm:cxn modelId="{A389A2BE-37CD-4019-B45A-5CAEF8680118}" type="presOf" srcId="{621F8032-12C7-4F74-BDEC-D584794DB732}" destId="{C2CF343B-E463-4FB6-B731-3CEBEC0C2765}" srcOrd="0" destOrd="0" presId="urn:microsoft.com/office/officeart/2005/8/layout/radial6"/>
    <dgm:cxn modelId="{6DF113C4-EF47-4F69-A0F2-B18BE600FF2F}" srcId="{8C496D5C-F09E-4875-BC72-FC05D3F3D170}" destId="{3DC5DADA-0558-4C8A-8D2D-E20A937378CB}" srcOrd="2" destOrd="0" parTransId="{92CD081B-31AC-4B17-8819-2B94A48BBFE5}" sibTransId="{2DBCF74B-FB02-450C-B1CC-E029BE1785FE}"/>
    <dgm:cxn modelId="{66BEEDC5-3E56-486B-958D-91192A2D02B4}" srcId="{8C496D5C-F09E-4875-BC72-FC05D3F3D170}" destId="{621F8032-12C7-4F74-BDEC-D584794DB732}" srcOrd="1" destOrd="0" parTransId="{DEE9AF1C-807A-41EA-80C4-3FC700B6DB94}" sibTransId="{3C4774AA-693E-4577-95CD-D7041A5F8DBC}"/>
    <dgm:cxn modelId="{BD905AD7-E3F3-4D1D-A6A0-955C4B65EF3C}" srcId="{8C496D5C-F09E-4875-BC72-FC05D3F3D170}" destId="{CEB9EB44-8151-4447-AD1E-E7DB539AAF97}" srcOrd="3" destOrd="0" parTransId="{05AE95E4-5B64-4FB2-BA93-CA9FD5F8C492}" sibTransId="{E8F8B525-79FF-418D-BAE5-48F2D369B908}"/>
    <dgm:cxn modelId="{53C3EFEB-1D25-4E08-BD2D-746D17CD9DB4}" type="presOf" srcId="{3DEBBFE0-5060-4E6D-843B-68BE92E12E1E}" destId="{D7F24C8B-D4F9-4793-B9B3-280C94113CE8}" srcOrd="0" destOrd="0" presId="urn:microsoft.com/office/officeart/2005/8/layout/radial6"/>
    <dgm:cxn modelId="{8C52F1EE-35B1-47CD-B950-C0B1F55F3C67}" srcId="{8C496D5C-F09E-4875-BC72-FC05D3F3D170}" destId="{D97CD201-FBD1-453E-85CC-1DEAAE6DCC06}" srcOrd="5" destOrd="0" parTransId="{48281C05-29BA-4C3D-8778-96CC15B02C53}" sibTransId="{C88AA1A5-089B-4F41-9FCF-B1E835D85789}"/>
    <dgm:cxn modelId="{C017ECF5-EB95-4A37-A78D-B38E2F979931}" type="presOf" srcId="{2DBCF74B-FB02-450C-B1CC-E029BE1785FE}" destId="{E761D27E-870B-416D-A71C-6BD436C604D5}" srcOrd="0" destOrd="0" presId="urn:microsoft.com/office/officeart/2005/8/layout/radial6"/>
    <dgm:cxn modelId="{44066B81-1C9F-45A5-B663-B415AD85A9C9}" type="presParOf" srcId="{3503ABBB-E1AA-4CAA-8653-A54F554F3C21}" destId="{9BE78C93-920A-4881-9FB7-D989D9FE3A0E}" srcOrd="0" destOrd="0" presId="urn:microsoft.com/office/officeart/2005/8/layout/radial6"/>
    <dgm:cxn modelId="{BC1D81D0-378E-4F2B-A6D7-91D20941F949}" type="presParOf" srcId="{3503ABBB-E1AA-4CAA-8653-A54F554F3C21}" destId="{3797DE31-C93C-483C-8D54-E15C28E5C26E}" srcOrd="1" destOrd="0" presId="urn:microsoft.com/office/officeart/2005/8/layout/radial6"/>
    <dgm:cxn modelId="{D8A672FC-9445-4046-AC12-BE1154DFFE89}" type="presParOf" srcId="{3503ABBB-E1AA-4CAA-8653-A54F554F3C21}" destId="{20B4FF59-497B-4670-8E79-E4122DCAD253}" srcOrd="2" destOrd="0" presId="urn:microsoft.com/office/officeart/2005/8/layout/radial6"/>
    <dgm:cxn modelId="{34385E35-206A-4E56-9CF8-195C98279883}" type="presParOf" srcId="{3503ABBB-E1AA-4CAA-8653-A54F554F3C21}" destId="{720BB5BA-9B02-4C33-901F-9C602A96A0F5}" srcOrd="3" destOrd="0" presId="urn:microsoft.com/office/officeart/2005/8/layout/radial6"/>
    <dgm:cxn modelId="{8DFF28A6-BD5A-4EC2-A053-8373CC7CF755}" type="presParOf" srcId="{3503ABBB-E1AA-4CAA-8653-A54F554F3C21}" destId="{C2CF343B-E463-4FB6-B731-3CEBEC0C2765}" srcOrd="4" destOrd="0" presId="urn:microsoft.com/office/officeart/2005/8/layout/radial6"/>
    <dgm:cxn modelId="{152D77A0-2B40-41A9-8722-CE75412420D2}" type="presParOf" srcId="{3503ABBB-E1AA-4CAA-8653-A54F554F3C21}" destId="{BB08148E-7B41-4BA4-9897-F3EFB1193654}" srcOrd="5" destOrd="0" presId="urn:microsoft.com/office/officeart/2005/8/layout/radial6"/>
    <dgm:cxn modelId="{3E080C53-CE9E-46FE-878C-59F50960D611}" type="presParOf" srcId="{3503ABBB-E1AA-4CAA-8653-A54F554F3C21}" destId="{65BF8912-E35C-436E-9F92-14C9BF003B94}" srcOrd="6" destOrd="0" presId="urn:microsoft.com/office/officeart/2005/8/layout/radial6"/>
    <dgm:cxn modelId="{80D9F7CF-9D1A-498D-B243-0312302339C4}" type="presParOf" srcId="{3503ABBB-E1AA-4CAA-8653-A54F554F3C21}" destId="{89B272C0-9D65-4F7E-A928-CA9E5975CD86}" srcOrd="7" destOrd="0" presId="urn:microsoft.com/office/officeart/2005/8/layout/radial6"/>
    <dgm:cxn modelId="{88626E75-4D01-448F-BFA5-D6C5AF2DAEB9}" type="presParOf" srcId="{3503ABBB-E1AA-4CAA-8653-A54F554F3C21}" destId="{41E9E66C-CC94-4228-8BDC-2A7FBAE1A128}" srcOrd="8" destOrd="0" presId="urn:microsoft.com/office/officeart/2005/8/layout/radial6"/>
    <dgm:cxn modelId="{3C28A7E0-DE81-40C0-93CA-1B7E785E86E7}" type="presParOf" srcId="{3503ABBB-E1AA-4CAA-8653-A54F554F3C21}" destId="{E761D27E-870B-416D-A71C-6BD436C604D5}" srcOrd="9" destOrd="0" presId="urn:microsoft.com/office/officeart/2005/8/layout/radial6"/>
    <dgm:cxn modelId="{0E5D1FAE-A2D0-427B-947E-D3853830B000}" type="presParOf" srcId="{3503ABBB-E1AA-4CAA-8653-A54F554F3C21}" destId="{CB06FB00-18D7-46DC-92A1-BD065766806B}" srcOrd="10" destOrd="0" presId="urn:microsoft.com/office/officeart/2005/8/layout/radial6"/>
    <dgm:cxn modelId="{AC450504-C09C-4E82-BB4D-713059BCDE49}" type="presParOf" srcId="{3503ABBB-E1AA-4CAA-8653-A54F554F3C21}" destId="{997B0546-1772-41E3-A123-47F85B97692B}" srcOrd="11" destOrd="0" presId="urn:microsoft.com/office/officeart/2005/8/layout/radial6"/>
    <dgm:cxn modelId="{236E3402-0D25-433B-89F3-0D63DDA50FA9}" type="presParOf" srcId="{3503ABBB-E1AA-4CAA-8653-A54F554F3C21}" destId="{F3202245-B337-4778-BCE8-B4739FEB0429}" srcOrd="12" destOrd="0" presId="urn:microsoft.com/office/officeart/2005/8/layout/radial6"/>
    <dgm:cxn modelId="{D7E5FE08-6006-4D78-B7F7-57E356022970}" type="presParOf" srcId="{3503ABBB-E1AA-4CAA-8653-A54F554F3C21}" destId="{40782FEB-C0FA-453A-966A-41EF710A83D4}" srcOrd="13" destOrd="0" presId="urn:microsoft.com/office/officeart/2005/8/layout/radial6"/>
    <dgm:cxn modelId="{49301180-2038-4D3D-B92F-D6170925EBEF}" type="presParOf" srcId="{3503ABBB-E1AA-4CAA-8653-A54F554F3C21}" destId="{B88233A1-7A41-410B-B87F-8233CED129F3}" srcOrd="14" destOrd="0" presId="urn:microsoft.com/office/officeart/2005/8/layout/radial6"/>
    <dgm:cxn modelId="{1B99C6EC-DB66-4077-ABD3-1A86F19C8B06}" type="presParOf" srcId="{3503ABBB-E1AA-4CAA-8653-A54F554F3C21}" destId="{D7F24C8B-D4F9-4793-B9B3-280C94113CE8}" srcOrd="15" destOrd="0" presId="urn:microsoft.com/office/officeart/2005/8/layout/radial6"/>
    <dgm:cxn modelId="{80A1C55C-67F9-4C5F-A7F2-F8C89D2F4109}" type="presParOf" srcId="{3503ABBB-E1AA-4CAA-8653-A54F554F3C21}" destId="{BEF2A996-4773-4405-96DD-02B090A0BF3D}" srcOrd="16" destOrd="0" presId="urn:microsoft.com/office/officeart/2005/8/layout/radial6"/>
    <dgm:cxn modelId="{2889582F-6DF0-4841-AC31-2238BFC29C53}" type="presParOf" srcId="{3503ABBB-E1AA-4CAA-8653-A54F554F3C21}" destId="{840CCC2D-7AC4-4E6F-A1AB-5CA0FBA1B6B1}" srcOrd="17" destOrd="0" presId="urn:microsoft.com/office/officeart/2005/8/layout/radial6"/>
    <dgm:cxn modelId="{F2DF142B-12A9-4B7C-B697-488DFFA825A1}" type="presParOf" srcId="{3503ABBB-E1AA-4CAA-8653-A54F554F3C21}" destId="{208EE10F-7AC2-444D-AF0F-AA972B9BC4A5}"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0.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a:solidFill>
          <a:srgbClr val="CC9900"/>
        </a:solidFill>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CC990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a:solidFill>
          <a:srgbClr val="CC9900"/>
        </a:solidFill>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a:solidFill>
          <a:srgbClr val="00B050"/>
        </a:solidFill>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00B05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00B05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a:solidFill>
          <a:srgbClr val="CC9900"/>
        </a:solidFill>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CC990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a:solidFill>
          <a:srgbClr val="00B050"/>
        </a:solidFill>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00B05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a:solidFill>
          <a:srgbClr val="00B050"/>
        </a:solidFill>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CC990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a:solidFill>
          <a:srgbClr val="CC9900"/>
        </a:solidFill>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43A5517-F8C0-4F2C-9E90-0D138A730A2E}" type="doc">
      <dgm:prSet loTypeId="urn:microsoft.com/office/officeart/2005/8/layout/target3" loCatId="list" qsTypeId="urn:microsoft.com/office/officeart/2009/2/quickstyle/3d8" qsCatId="3D" csTypeId="urn:microsoft.com/office/officeart/2005/8/colors/colorful4" csCatId="colorful" phldr="1"/>
      <dgm:spPr/>
      <dgm:t>
        <a:bodyPr/>
        <a:lstStyle/>
        <a:p>
          <a:endParaRPr lang="de-DE"/>
        </a:p>
      </dgm:t>
    </dgm:pt>
    <dgm:pt modelId="{8E175D30-BF55-4F87-8CD5-553B85640B7B}">
      <dgm:prSet phldrT="[Text]"/>
      <dgm:spPr>
        <a:solidFill>
          <a:srgbClr val="CCFF99">
            <a:alpha val="90000"/>
          </a:srgbClr>
        </a:solidFill>
      </dgm:spPr>
      <dgm:t>
        <a:bodyPr/>
        <a:lstStyle/>
        <a:p>
          <a:r>
            <a:rPr lang="de-DE" dirty="0"/>
            <a:t>Unittest            </a:t>
          </a:r>
          <a:r>
            <a:rPr lang="de-DE" dirty="0">
              <a:solidFill>
                <a:srgbClr val="92D050"/>
              </a:solidFill>
            </a:rPr>
            <a:t>.</a:t>
          </a:r>
        </a:p>
      </dgm:t>
    </dgm:pt>
    <dgm:pt modelId="{474499B1-350C-4D15-98F7-7E25009A1A9C}" type="parTrans" cxnId="{9571A5AD-B277-48AA-A92A-B0FC425BBBD4}">
      <dgm:prSet/>
      <dgm:spPr/>
      <dgm:t>
        <a:bodyPr/>
        <a:lstStyle/>
        <a:p>
          <a:endParaRPr lang="de-DE"/>
        </a:p>
      </dgm:t>
    </dgm:pt>
    <dgm:pt modelId="{D06EF926-50FF-4FC7-AD2B-9000E549DAE4}" type="sibTrans" cxnId="{9571A5AD-B277-48AA-A92A-B0FC425BBBD4}">
      <dgm:prSet/>
      <dgm:spPr/>
      <dgm:t>
        <a:bodyPr/>
        <a:lstStyle/>
        <a:p>
          <a:endParaRPr lang="de-DE"/>
        </a:p>
      </dgm:t>
    </dgm:pt>
    <dgm:pt modelId="{573F6404-3080-4741-B83E-DC49EC91B48D}">
      <dgm:prSet phldrT="[Text]"/>
      <dgm:spPr>
        <a:solidFill>
          <a:srgbClr val="FF9933">
            <a:alpha val="90000"/>
          </a:srgbClr>
        </a:solidFill>
      </dgm:spPr>
      <dgm:t>
        <a:bodyPr/>
        <a:lstStyle/>
        <a:p>
          <a:r>
            <a:rPr lang="de-DE" dirty="0"/>
            <a:t>Integrationstest</a:t>
          </a:r>
        </a:p>
      </dgm:t>
    </dgm:pt>
    <dgm:pt modelId="{488A2BB7-C0FE-4B6A-BE77-C70A625D6B65}" type="parTrans" cxnId="{09F7FB11-FFF6-43DC-B4E7-A8169E82925D}">
      <dgm:prSet/>
      <dgm:spPr/>
      <dgm:t>
        <a:bodyPr/>
        <a:lstStyle/>
        <a:p>
          <a:endParaRPr lang="de-DE"/>
        </a:p>
      </dgm:t>
    </dgm:pt>
    <dgm:pt modelId="{73544A2E-5DFE-4461-8F2C-4A031CA07F60}" type="sibTrans" cxnId="{09F7FB11-FFF6-43DC-B4E7-A8169E82925D}">
      <dgm:prSet/>
      <dgm:spPr/>
      <dgm:t>
        <a:bodyPr/>
        <a:lstStyle/>
        <a:p>
          <a:endParaRPr lang="de-DE"/>
        </a:p>
      </dgm:t>
    </dgm:pt>
    <dgm:pt modelId="{580CE71D-7BFB-455C-B373-4037E7D9B9A5}">
      <dgm:prSet phldrT="[Text]"/>
      <dgm:spPr>
        <a:solidFill>
          <a:srgbClr val="FFCC99">
            <a:alpha val="90000"/>
          </a:srgbClr>
        </a:solidFill>
      </dgm:spPr>
      <dgm:t>
        <a:bodyPr/>
        <a:lstStyle/>
        <a:p>
          <a:r>
            <a:rPr lang="de-DE" dirty="0"/>
            <a:t>System Text    </a:t>
          </a:r>
          <a:r>
            <a:rPr lang="de-DE" dirty="0">
              <a:solidFill>
                <a:srgbClr val="FF9933"/>
              </a:solidFill>
            </a:rPr>
            <a:t>.</a:t>
          </a:r>
        </a:p>
      </dgm:t>
    </dgm:pt>
    <dgm:pt modelId="{6E2244E7-CA4C-417F-85E6-59F654687B98}" type="parTrans" cxnId="{16ED2827-8515-4BAF-AFB3-F4A1B182C8E5}">
      <dgm:prSet/>
      <dgm:spPr/>
      <dgm:t>
        <a:bodyPr/>
        <a:lstStyle/>
        <a:p>
          <a:endParaRPr lang="de-DE"/>
        </a:p>
      </dgm:t>
    </dgm:pt>
    <dgm:pt modelId="{15E18B23-55D0-49A1-B92C-9883A5C98843}" type="sibTrans" cxnId="{16ED2827-8515-4BAF-AFB3-F4A1B182C8E5}">
      <dgm:prSet/>
      <dgm:spPr/>
      <dgm:t>
        <a:bodyPr/>
        <a:lstStyle/>
        <a:p>
          <a:endParaRPr lang="de-DE"/>
        </a:p>
      </dgm:t>
    </dgm:pt>
    <dgm:pt modelId="{97918051-9F9C-434F-861C-700B20FF3954}">
      <dgm:prSet phldrT="[Text]" custT="1"/>
      <dgm:spPr/>
      <dgm:t>
        <a:bodyPr/>
        <a:lstStyle/>
        <a:p>
          <a:r>
            <a:rPr lang="de-DE" sz="2000" dirty="0"/>
            <a:t>Black-Box</a:t>
          </a:r>
        </a:p>
      </dgm:t>
    </dgm:pt>
    <dgm:pt modelId="{4EC224ED-B561-43DC-B5AC-C546F2E9D07A}" type="parTrans" cxnId="{8C5EB5A3-DB66-4C9E-B545-F3D6BBB348E0}">
      <dgm:prSet/>
      <dgm:spPr/>
      <dgm:t>
        <a:bodyPr/>
        <a:lstStyle/>
        <a:p>
          <a:endParaRPr lang="de-DE"/>
        </a:p>
      </dgm:t>
    </dgm:pt>
    <dgm:pt modelId="{2D7F8C87-09BE-4A5B-B1A7-1BA59B2A8434}" type="sibTrans" cxnId="{8C5EB5A3-DB66-4C9E-B545-F3D6BBB348E0}">
      <dgm:prSet/>
      <dgm:spPr/>
      <dgm:t>
        <a:bodyPr/>
        <a:lstStyle/>
        <a:p>
          <a:endParaRPr lang="de-DE"/>
        </a:p>
      </dgm:t>
    </dgm:pt>
    <dgm:pt modelId="{0B6F2EA0-2136-4376-BFBF-66A68BD10FE9}">
      <dgm:prSet phldrT="[Text]" custT="1"/>
      <dgm:spPr/>
      <dgm:t>
        <a:bodyPr/>
        <a:lstStyle/>
        <a:p>
          <a:r>
            <a:rPr lang="de-DE" sz="2000" dirty="0"/>
            <a:t>White-Box</a:t>
          </a:r>
        </a:p>
      </dgm:t>
    </dgm:pt>
    <dgm:pt modelId="{ADE347AB-C9E0-4F85-9108-FE45EF42481A}" type="parTrans" cxnId="{A656D05F-0C55-4B93-A67E-7922EA3B5EF0}">
      <dgm:prSet/>
      <dgm:spPr/>
      <dgm:t>
        <a:bodyPr/>
        <a:lstStyle/>
        <a:p>
          <a:endParaRPr lang="de-DE"/>
        </a:p>
      </dgm:t>
    </dgm:pt>
    <dgm:pt modelId="{9ECF705D-F7CD-458C-B575-7924311F2DE5}" type="sibTrans" cxnId="{A656D05F-0C55-4B93-A67E-7922EA3B5EF0}">
      <dgm:prSet/>
      <dgm:spPr/>
      <dgm:t>
        <a:bodyPr/>
        <a:lstStyle/>
        <a:p>
          <a:endParaRPr lang="de-DE"/>
        </a:p>
      </dgm:t>
    </dgm:pt>
    <dgm:pt modelId="{98ECE430-8471-4885-ADD3-04E6254C52E7}" type="pres">
      <dgm:prSet presAssocID="{E43A5517-F8C0-4F2C-9E90-0D138A730A2E}" presName="Name0" presStyleCnt="0">
        <dgm:presLayoutVars>
          <dgm:chMax val="7"/>
          <dgm:dir/>
          <dgm:animLvl val="lvl"/>
          <dgm:resizeHandles val="exact"/>
        </dgm:presLayoutVars>
      </dgm:prSet>
      <dgm:spPr/>
    </dgm:pt>
    <dgm:pt modelId="{ACF901AE-8E63-4910-87F4-19360C5C3AC4}" type="pres">
      <dgm:prSet presAssocID="{8E175D30-BF55-4F87-8CD5-553B85640B7B}" presName="circle1" presStyleLbl="node1" presStyleIdx="0" presStyleCnt="3"/>
      <dgm:spPr>
        <a:solidFill>
          <a:srgbClr val="CCFF99"/>
        </a:solidFill>
      </dgm:spPr>
    </dgm:pt>
    <dgm:pt modelId="{83DDC3C9-5C89-49CC-B256-895C33018702}" type="pres">
      <dgm:prSet presAssocID="{8E175D30-BF55-4F87-8CD5-553B85640B7B}" presName="space" presStyleCnt="0"/>
      <dgm:spPr/>
    </dgm:pt>
    <dgm:pt modelId="{727D7953-ED99-4350-9F66-0EAA911890AB}" type="pres">
      <dgm:prSet presAssocID="{8E175D30-BF55-4F87-8CD5-553B85640B7B}" presName="rect1" presStyleLbl="alignAcc1" presStyleIdx="0" presStyleCnt="3"/>
      <dgm:spPr/>
    </dgm:pt>
    <dgm:pt modelId="{91B993FA-C2A8-4D35-85A0-8D5D54DED525}" type="pres">
      <dgm:prSet presAssocID="{573F6404-3080-4741-B83E-DC49EC91B48D}" presName="vertSpace2" presStyleLbl="node1" presStyleIdx="0" presStyleCnt="3"/>
      <dgm:spPr/>
    </dgm:pt>
    <dgm:pt modelId="{C077B7E1-431E-45E9-9C12-F4CD9A273423}" type="pres">
      <dgm:prSet presAssocID="{573F6404-3080-4741-B83E-DC49EC91B48D}" presName="circle2" presStyleLbl="node1" presStyleIdx="1" presStyleCnt="3"/>
      <dgm:spPr>
        <a:solidFill>
          <a:srgbClr val="FF9900"/>
        </a:solidFill>
      </dgm:spPr>
    </dgm:pt>
    <dgm:pt modelId="{4825C419-D7A0-4E32-A23B-D2DBDFBA3AD6}" type="pres">
      <dgm:prSet presAssocID="{573F6404-3080-4741-B83E-DC49EC91B48D}" presName="rect2" presStyleLbl="alignAcc1" presStyleIdx="1" presStyleCnt="3"/>
      <dgm:spPr/>
    </dgm:pt>
    <dgm:pt modelId="{61B26A0F-80C0-461E-9E30-D42452714970}" type="pres">
      <dgm:prSet presAssocID="{580CE71D-7BFB-455C-B373-4037E7D9B9A5}" presName="vertSpace3" presStyleLbl="node1" presStyleIdx="1" presStyleCnt="3"/>
      <dgm:spPr/>
    </dgm:pt>
    <dgm:pt modelId="{0FCCDF82-B594-4464-81B0-6C56E4C7CCFD}" type="pres">
      <dgm:prSet presAssocID="{580CE71D-7BFB-455C-B373-4037E7D9B9A5}" presName="circle3" presStyleLbl="node1" presStyleIdx="2" presStyleCnt="3"/>
      <dgm:spPr>
        <a:solidFill>
          <a:srgbClr val="FFCC99"/>
        </a:solidFill>
      </dgm:spPr>
    </dgm:pt>
    <dgm:pt modelId="{B82E6A6E-AFC7-42DA-87A0-3F392B1F1A95}" type="pres">
      <dgm:prSet presAssocID="{580CE71D-7BFB-455C-B373-4037E7D9B9A5}" presName="rect3" presStyleLbl="alignAcc1" presStyleIdx="2" presStyleCnt="3"/>
      <dgm:spPr/>
    </dgm:pt>
    <dgm:pt modelId="{E1C84F5F-ED49-4D81-BAF4-07A3E224A7CC}" type="pres">
      <dgm:prSet presAssocID="{8E175D30-BF55-4F87-8CD5-553B85640B7B}" presName="rect1ParTx" presStyleLbl="alignAcc1" presStyleIdx="2" presStyleCnt="3">
        <dgm:presLayoutVars>
          <dgm:chMax val="1"/>
          <dgm:bulletEnabled val="1"/>
        </dgm:presLayoutVars>
      </dgm:prSet>
      <dgm:spPr/>
    </dgm:pt>
    <dgm:pt modelId="{95FBB1E5-AC70-458F-8162-68B7D5C81B6F}" type="pres">
      <dgm:prSet presAssocID="{8E175D30-BF55-4F87-8CD5-553B85640B7B}" presName="rect1ChTx" presStyleLbl="alignAcc1" presStyleIdx="2" presStyleCnt="3">
        <dgm:presLayoutVars>
          <dgm:bulletEnabled val="1"/>
        </dgm:presLayoutVars>
      </dgm:prSet>
      <dgm:spPr/>
    </dgm:pt>
    <dgm:pt modelId="{2359575D-6174-47F7-A9F5-9C06F37B3B78}" type="pres">
      <dgm:prSet presAssocID="{573F6404-3080-4741-B83E-DC49EC91B48D}" presName="rect2ParTx" presStyleLbl="alignAcc1" presStyleIdx="2" presStyleCnt="3">
        <dgm:presLayoutVars>
          <dgm:chMax val="1"/>
          <dgm:bulletEnabled val="1"/>
        </dgm:presLayoutVars>
      </dgm:prSet>
      <dgm:spPr/>
    </dgm:pt>
    <dgm:pt modelId="{82D273F0-F399-4864-8895-3AF285C25828}" type="pres">
      <dgm:prSet presAssocID="{573F6404-3080-4741-B83E-DC49EC91B48D}" presName="rect2ChTx" presStyleLbl="alignAcc1" presStyleIdx="2" presStyleCnt="3">
        <dgm:presLayoutVars>
          <dgm:bulletEnabled val="1"/>
        </dgm:presLayoutVars>
      </dgm:prSet>
      <dgm:spPr/>
    </dgm:pt>
    <dgm:pt modelId="{AE8E896F-F9B3-49E2-9AE5-1BBD01DB956F}" type="pres">
      <dgm:prSet presAssocID="{580CE71D-7BFB-455C-B373-4037E7D9B9A5}" presName="rect3ParTx" presStyleLbl="alignAcc1" presStyleIdx="2" presStyleCnt="3">
        <dgm:presLayoutVars>
          <dgm:chMax val="1"/>
          <dgm:bulletEnabled val="1"/>
        </dgm:presLayoutVars>
      </dgm:prSet>
      <dgm:spPr/>
    </dgm:pt>
    <dgm:pt modelId="{E513B982-DB0C-40A5-AE1A-F38AAAC5FC94}" type="pres">
      <dgm:prSet presAssocID="{580CE71D-7BFB-455C-B373-4037E7D9B9A5}" presName="rect3ChTx" presStyleLbl="alignAcc1" presStyleIdx="2" presStyleCnt="3">
        <dgm:presLayoutVars>
          <dgm:bulletEnabled val="1"/>
        </dgm:presLayoutVars>
      </dgm:prSet>
      <dgm:spPr/>
    </dgm:pt>
  </dgm:ptLst>
  <dgm:cxnLst>
    <dgm:cxn modelId="{09F7FB11-FFF6-43DC-B4E7-A8169E82925D}" srcId="{E43A5517-F8C0-4F2C-9E90-0D138A730A2E}" destId="{573F6404-3080-4741-B83E-DC49EC91B48D}" srcOrd="1" destOrd="0" parTransId="{488A2BB7-C0FE-4B6A-BE77-C70A625D6B65}" sibTransId="{73544A2E-5DFE-4461-8F2C-4A031CA07F60}"/>
    <dgm:cxn modelId="{26A7AB14-E940-4AA2-863D-118A3BBEC168}" type="presOf" srcId="{8E175D30-BF55-4F87-8CD5-553B85640B7B}" destId="{E1C84F5F-ED49-4D81-BAF4-07A3E224A7CC}" srcOrd="1" destOrd="0" presId="urn:microsoft.com/office/officeart/2005/8/layout/target3"/>
    <dgm:cxn modelId="{16ED2827-8515-4BAF-AFB3-F4A1B182C8E5}" srcId="{E43A5517-F8C0-4F2C-9E90-0D138A730A2E}" destId="{580CE71D-7BFB-455C-B373-4037E7D9B9A5}" srcOrd="2" destOrd="0" parTransId="{6E2244E7-CA4C-417F-85E6-59F654687B98}" sibTransId="{15E18B23-55D0-49A1-B92C-9883A5C98843}"/>
    <dgm:cxn modelId="{3C32742F-EC7D-4621-8AFC-36B3F9842FD3}" type="presOf" srcId="{580CE71D-7BFB-455C-B373-4037E7D9B9A5}" destId="{B82E6A6E-AFC7-42DA-87A0-3F392B1F1A95}" srcOrd="0" destOrd="0" presId="urn:microsoft.com/office/officeart/2005/8/layout/target3"/>
    <dgm:cxn modelId="{DAC0AA30-54FF-4822-9E98-625E4936BCD4}" type="presOf" srcId="{573F6404-3080-4741-B83E-DC49EC91B48D}" destId="{2359575D-6174-47F7-A9F5-9C06F37B3B78}" srcOrd="1" destOrd="0" presId="urn:microsoft.com/office/officeart/2005/8/layout/target3"/>
    <dgm:cxn modelId="{A656D05F-0C55-4B93-A67E-7922EA3B5EF0}" srcId="{580CE71D-7BFB-455C-B373-4037E7D9B9A5}" destId="{0B6F2EA0-2136-4376-BFBF-66A68BD10FE9}" srcOrd="1" destOrd="0" parTransId="{ADE347AB-C9E0-4F85-9108-FE45EF42481A}" sibTransId="{9ECF705D-F7CD-458C-B575-7924311F2DE5}"/>
    <dgm:cxn modelId="{87B64495-8B28-45C5-B8EE-48302CF5871D}" type="presOf" srcId="{97918051-9F9C-434F-861C-700B20FF3954}" destId="{E513B982-DB0C-40A5-AE1A-F38AAAC5FC94}" srcOrd="0" destOrd="0" presId="urn:microsoft.com/office/officeart/2005/8/layout/target3"/>
    <dgm:cxn modelId="{8C5EB5A3-DB66-4C9E-B545-F3D6BBB348E0}" srcId="{580CE71D-7BFB-455C-B373-4037E7D9B9A5}" destId="{97918051-9F9C-434F-861C-700B20FF3954}" srcOrd="0" destOrd="0" parTransId="{4EC224ED-B561-43DC-B5AC-C546F2E9D07A}" sibTransId="{2D7F8C87-09BE-4A5B-B1A7-1BA59B2A8434}"/>
    <dgm:cxn modelId="{9571A5AD-B277-48AA-A92A-B0FC425BBBD4}" srcId="{E43A5517-F8C0-4F2C-9E90-0D138A730A2E}" destId="{8E175D30-BF55-4F87-8CD5-553B85640B7B}" srcOrd="0" destOrd="0" parTransId="{474499B1-350C-4D15-98F7-7E25009A1A9C}" sibTransId="{D06EF926-50FF-4FC7-AD2B-9000E549DAE4}"/>
    <dgm:cxn modelId="{063FBFBB-F608-4756-8CD4-166A3981C7F8}" type="presOf" srcId="{0B6F2EA0-2136-4376-BFBF-66A68BD10FE9}" destId="{E513B982-DB0C-40A5-AE1A-F38AAAC5FC94}" srcOrd="0" destOrd="1" presId="urn:microsoft.com/office/officeart/2005/8/layout/target3"/>
    <dgm:cxn modelId="{9349E6C2-C6CD-4EBA-95DE-906410AE781D}" type="presOf" srcId="{E43A5517-F8C0-4F2C-9E90-0D138A730A2E}" destId="{98ECE430-8471-4885-ADD3-04E6254C52E7}" srcOrd="0" destOrd="0" presId="urn:microsoft.com/office/officeart/2005/8/layout/target3"/>
    <dgm:cxn modelId="{6B2DEBC4-FAE0-4356-890C-202C6ABEE631}" type="presOf" srcId="{8E175D30-BF55-4F87-8CD5-553B85640B7B}" destId="{727D7953-ED99-4350-9F66-0EAA911890AB}" srcOrd="0" destOrd="0" presId="urn:microsoft.com/office/officeart/2005/8/layout/target3"/>
    <dgm:cxn modelId="{F841FFCB-7C87-4833-95F3-0E0830B0ADB9}" type="presOf" srcId="{573F6404-3080-4741-B83E-DC49EC91B48D}" destId="{4825C419-D7A0-4E32-A23B-D2DBDFBA3AD6}" srcOrd="0" destOrd="0" presId="urn:microsoft.com/office/officeart/2005/8/layout/target3"/>
    <dgm:cxn modelId="{28DF10FB-731D-49D4-B9BC-23B3C2AD7465}" type="presOf" srcId="{580CE71D-7BFB-455C-B373-4037E7D9B9A5}" destId="{AE8E896F-F9B3-49E2-9AE5-1BBD01DB956F}" srcOrd="1" destOrd="0" presId="urn:microsoft.com/office/officeart/2005/8/layout/target3"/>
    <dgm:cxn modelId="{274A6458-535C-490C-B8A6-C13BBC053D87}" type="presParOf" srcId="{98ECE430-8471-4885-ADD3-04E6254C52E7}" destId="{ACF901AE-8E63-4910-87F4-19360C5C3AC4}" srcOrd="0" destOrd="0" presId="urn:microsoft.com/office/officeart/2005/8/layout/target3"/>
    <dgm:cxn modelId="{F2531A7B-A9AF-45D7-B678-84FEB94DA9B9}" type="presParOf" srcId="{98ECE430-8471-4885-ADD3-04E6254C52E7}" destId="{83DDC3C9-5C89-49CC-B256-895C33018702}" srcOrd="1" destOrd="0" presId="urn:microsoft.com/office/officeart/2005/8/layout/target3"/>
    <dgm:cxn modelId="{876092A9-B2F0-4D83-B04A-B11F6A09AF7A}" type="presParOf" srcId="{98ECE430-8471-4885-ADD3-04E6254C52E7}" destId="{727D7953-ED99-4350-9F66-0EAA911890AB}" srcOrd="2" destOrd="0" presId="urn:microsoft.com/office/officeart/2005/8/layout/target3"/>
    <dgm:cxn modelId="{54B2CD4B-C9F9-4EBD-9CE5-4045B3121188}" type="presParOf" srcId="{98ECE430-8471-4885-ADD3-04E6254C52E7}" destId="{91B993FA-C2A8-4D35-85A0-8D5D54DED525}" srcOrd="3" destOrd="0" presId="urn:microsoft.com/office/officeart/2005/8/layout/target3"/>
    <dgm:cxn modelId="{38BEA82B-BAD0-4B1A-8622-A987154666A8}" type="presParOf" srcId="{98ECE430-8471-4885-ADD3-04E6254C52E7}" destId="{C077B7E1-431E-45E9-9C12-F4CD9A273423}" srcOrd="4" destOrd="0" presId="urn:microsoft.com/office/officeart/2005/8/layout/target3"/>
    <dgm:cxn modelId="{469BFE14-47CE-45C1-90EF-52D48C0755CB}" type="presParOf" srcId="{98ECE430-8471-4885-ADD3-04E6254C52E7}" destId="{4825C419-D7A0-4E32-A23B-D2DBDFBA3AD6}" srcOrd="5" destOrd="0" presId="urn:microsoft.com/office/officeart/2005/8/layout/target3"/>
    <dgm:cxn modelId="{5D0CC30D-54F2-4F34-B4DA-E034A8FF3080}" type="presParOf" srcId="{98ECE430-8471-4885-ADD3-04E6254C52E7}" destId="{61B26A0F-80C0-461E-9E30-D42452714970}" srcOrd="6" destOrd="0" presId="urn:microsoft.com/office/officeart/2005/8/layout/target3"/>
    <dgm:cxn modelId="{836FDB2E-7BAB-462B-901A-1DA428923E70}" type="presParOf" srcId="{98ECE430-8471-4885-ADD3-04E6254C52E7}" destId="{0FCCDF82-B594-4464-81B0-6C56E4C7CCFD}" srcOrd="7" destOrd="0" presId="urn:microsoft.com/office/officeart/2005/8/layout/target3"/>
    <dgm:cxn modelId="{61A0CDDD-39D1-43FA-BD0A-D753A083135E}" type="presParOf" srcId="{98ECE430-8471-4885-ADD3-04E6254C52E7}" destId="{B82E6A6E-AFC7-42DA-87A0-3F392B1F1A95}" srcOrd="8" destOrd="0" presId="urn:microsoft.com/office/officeart/2005/8/layout/target3"/>
    <dgm:cxn modelId="{D223683B-09BC-458E-A859-9BF6A0153A4D}" type="presParOf" srcId="{98ECE430-8471-4885-ADD3-04E6254C52E7}" destId="{E1C84F5F-ED49-4D81-BAF4-07A3E224A7CC}" srcOrd="9" destOrd="0" presId="urn:microsoft.com/office/officeart/2005/8/layout/target3"/>
    <dgm:cxn modelId="{457318C1-6C9A-45BE-A259-E77055A255BD}" type="presParOf" srcId="{98ECE430-8471-4885-ADD3-04E6254C52E7}" destId="{95FBB1E5-AC70-458F-8162-68B7D5C81B6F}" srcOrd="10" destOrd="0" presId="urn:microsoft.com/office/officeart/2005/8/layout/target3"/>
    <dgm:cxn modelId="{FEB4EE20-0421-46D3-9F89-AD543B18C093}" type="presParOf" srcId="{98ECE430-8471-4885-ADD3-04E6254C52E7}" destId="{2359575D-6174-47F7-A9F5-9C06F37B3B78}" srcOrd="11" destOrd="0" presId="urn:microsoft.com/office/officeart/2005/8/layout/target3"/>
    <dgm:cxn modelId="{BC8B0C04-E498-4C06-ABCE-DBA6BCDA8393}" type="presParOf" srcId="{98ECE430-8471-4885-ADD3-04E6254C52E7}" destId="{82D273F0-F399-4864-8895-3AF285C25828}" srcOrd="12" destOrd="0" presId="urn:microsoft.com/office/officeart/2005/8/layout/target3"/>
    <dgm:cxn modelId="{7BBE83C5-4EFE-40AB-B49C-EAD9A3FDDA17}" type="presParOf" srcId="{98ECE430-8471-4885-ADD3-04E6254C52E7}" destId="{AE8E896F-F9B3-49E2-9AE5-1BBD01DB956F}" srcOrd="13" destOrd="0" presId="urn:microsoft.com/office/officeart/2005/8/layout/target3"/>
    <dgm:cxn modelId="{A9E309B6-281D-4442-8A01-BFE042AB1397}" type="presParOf" srcId="{98ECE430-8471-4885-ADD3-04E6254C52E7}" destId="{E513B982-DB0C-40A5-AE1A-F38AAAC5FC94}" srcOrd="14" destOrd="0" presId="urn:microsoft.com/office/officeart/2005/8/layout/target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A3518BD-D716-483E-AE99-6D99A9A9E15E}" type="doc">
      <dgm:prSet loTypeId="urn:microsoft.com/office/officeart/2005/8/layout/chevron2" loCatId="process" qsTypeId="urn:microsoft.com/office/officeart/2005/8/quickstyle/3d4" qsCatId="3D" csTypeId="urn:microsoft.com/office/officeart/2005/8/colors/accent6_3" csCatId="accent6" phldr="1"/>
      <dgm:spPr/>
      <dgm:t>
        <a:bodyPr/>
        <a:lstStyle/>
        <a:p>
          <a:endParaRPr lang="de-DE"/>
        </a:p>
      </dgm:t>
    </dgm:pt>
    <dgm:pt modelId="{5AB1E901-946E-4955-B5DA-5E793794D6F5}">
      <dgm:prSet phldrT="[Text]"/>
      <dgm:spPr>
        <a:solidFill>
          <a:schemeClr val="bg1">
            <a:lumMod val="50000"/>
          </a:schemeClr>
        </a:solidFill>
      </dgm:spPr>
      <dgm:t>
        <a:bodyPr/>
        <a:lstStyle/>
        <a:p>
          <a:r>
            <a:rPr lang="de-DE" dirty="0"/>
            <a:t>Projektanalyse</a:t>
          </a:r>
        </a:p>
      </dgm:t>
    </dgm:pt>
    <dgm:pt modelId="{A27A1D73-0D86-4272-961E-35FDADA555AC}" type="parTrans" cxnId="{33BF247F-ED50-408D-A297-E5AA5B00FAE7}">
      <dgm:prSet/>
      <dgm:spPr/>
      <dgm:t>
        <a:bodyPr/>
        <a:lstStyle/>
        <a:p>
          <a:endParaRPr lang="de-DE"/>
        </a:p>
      </dgm:t>
    </dgm:pt>
    <dgm:pt modelId="{E2CAF721-BCF8-45ED-8780-AFA20386AD43}" type="sibTrans" cxnId="{33BF247F-ED50-408D-A297-E5AA5B00FAE7}">
      <dgm:prSet/>
      <dgm:spPr/>
      <dgm:t>
        <a:bodyPr/>
        <a:lstStyle/>
        <a:p>
          <a:endParaRPr lang="de-DE"/>
        </a:p>
      </dgm:t>
    </dgm:pt>
    <dgm:pt modelId="{F402A5D9-DA27-49D5-B4B3-77D06D246E8E}">
      <dgm:prSet phldrT="[Text]"/>
      <dgm:spPr/>
      <dgm:t>
        <a:bodyPr/>
        <a:lstStyle/>
        <a:p>
          <a:r>
            <a:rPr lang="de-DE" dirty="0"/>
            <a:t>Analyse das Formular</a:t>
          </a:r>
        </a:p>
      </dgm:t>
    </dgm:pt>
    <dgm:pt modelId="{9A607401-9C94-457B-B61C-1B2E312CAEE1}" type="parTrans" cxnId="{FBACB771-F39E-4678-A966-D3923F23C537}">
      <dgm:prSet/>
      <dgm:spPr/>
      <dgm:t>
        <a:bodyPr/>
        <a:lstStyle/>
        <a:p>
          <a:endParaRPr lang="de-DE"/>
        </a:p>
      </dgm:t>
    </dgm:pt>
    <dgm:pt modelId="{D44A6A73-96F1-4A4B-80EB-CA8D706AE399}" type="sibTrans" cxnId="{FBACB771-F39E-4678-A966-D3923F23C537}">
      <dgm:prSet/>
      <dgm:spPr/>
      <dgm:t>
        <a:bodyPr/>
        <a:lstStyle/>
        <a:p>
          <a:endParaRPr lang="de-DE"/>
        </a:p>
      </dgm:t>
    </dgm:pt>
    <dgm:pt modelId="{A5344A9A-3199-4671-8D4B-D8EFF6DE7554}">
      <dgm:prSet phldrT="[Text]"/>
      <dgm:spPr>
        <a:solidFill>
          <a:schemeClr val="bg1">
            <a:lumMod val="50000"/>
          </a:schemeClr>
        </a:solidFill>
      </dgm:spPr>
      <dgm:t>
        <a:bodyPr/>
        <a:lstStyle/>
        <a:p>
          <a:r>
            <a:rPr lang="de-DE" dirty="0"/>
            <a:t>Konzeption</a:t>
          </a:r>
        </a:p>
      </dgm:t>
    </dgm:pt>
    <dgm:pt modelId="{C9B6DEA5-1175-45CA-A7AA-C87659FA5AC5}" type="parTrans" cxnId="{AA84CB97-9BD7-488B-9B70-F86050045006}">
      <dgm:prSet/>
      <dgm:spPr/>
      <dgm:t>
        <a:bodyPr/>
        <a:lstStyle/>
        <a:p>
          <a:endParaRPr lang="de-DE"/>
        </a:p>
      </dgm:t>
    </dgm:pt>
    <dgm:pt modelId="{D317C550-8470-4FD5-9BA7-74A8E46A22A5}" type="sibTrans" cxnId="{AA84CB97-9BD7-488B-9B70-F86050045006}">
      <dgm:prSet/>
      <dgm:spPr/>
      <dgm:t>
        <a:bodyPr/>
        <a:lstStyle/>
        <a:p>
          <a:endParaRPr lang="de-DE"/>
        </a:p>
      </dgm:t>
    </dgm:pt>
    <dgm:pt modelId="{68A21AA5-3703-4FAC-B725-0DE890989AB9}">
      <dgm:prSet phldrT="[Text]"/>
      <dgm:spPr/>
      <dgm:t>
        <a:bodyPr/>
        <a:lstStyle/>
        <a:p>
          <a:r>
            <a:rPr lang="de-DE" dirty="0"/>
            <a:t>Erstellen Strukturen</a:t>
          </a:r>
        </a:p>
      </dgm:t>
    </dgm:pt>
    <dgm:pt modelId="{4B5D8997-15D8-4B54-9751-4542ABE3953D}" type="parTrans" cxnId="{E44AC45D-B065-42DB-8717-8F5229D22691}">
      <dgm:prSet/>
      <dgm:spPr/>
      <dgm:t>
        <a:bodyPr/>
        <a:lstStyle/>
        <a:p>
          <a:endParaRPr lang="de-DE"/>
        </a:p>
      </dgm:t>
    </dgm:pt>
    <dgm:pt modelId="{DB51B802-8909-49A5-8F1D-FB0F8C8CA120}" type="sibTrans" cxnId="{E44AC45D-B065-42DB-8717-8F5229D22691}">
      <dgm:prSet/>
      <dgm:spPr/>
      <dgm:t>
        <a:bodyPr/>
        <a:lstStyle/>
        <a:p>
          <a:endParaRPr lang="de-DE"/>
        </a:p>
      </dgm:t>
    </dgm:pt>
    <dgm:pt modelId="{55A6DAB0-000A-48D1-8422-A6237BFBFC32}">
      <dgm:prSet phldrT="[Text]"/>
      <dgm:spPr>
        <a:solidFill>
          <a:srgbClr val="00B050"/>
        </a:solidFill>
      </dgm:spPr>
      <dgm:t>
        <a:bodyPr/>
        <a:lstStyle/>
        <a:p>
          <a:r>
            <a:rPr lang="de-DE" dirty="0"/>
            <a:t>Implementation</a:t>
          </a:r>
        </a:p>
      </dgm:t>
    </dgm:pt>
    <dgm:pt modelId="{3DC6C235-4A28-47B5-801E-DC5A2D514D26}" type="parTrans" cxnId="{E8E135D7-CC66-44F9-ADDF-446E0AF65893}">
      <dgm:prSet/>
      <dgm:spPr/>
      <dgm:t>
        <a:bodyPr/>
        <a:lstStyle/>
        <a:p>
          <a:endParaRPr lang="de-DE"/>
        </a:p>
      </dgm:t>
    </dgm:pt>
    <dgm:pt modelId="{3EF81BAC-C793-440E-B137-D51B2023D19B}" type="sibTrans" cxnId="{E8E135D7-CC66-44F9-ADDF-446E0AF65893}">
      <dgm:prSet/>
      <dgm:spPr/>
      <dgm:t>
        <a:bodyPr/>
        <a:lstStyle/>
        <a:p>
          <a:endParaRPr lang="de-DE"/>
        </a:p>
      </dgm:t>
    </dgm:pt>
    <dgm:pt modelId="{7BA7C986-7D97-453C-8B0B-83E05F5D42D0}">
      <dgm:prSet phldrT="[Text]"/>
      <dgm:spPr/>
      <dgm:t>
        <a:bodyPr/>
        <a:lstStyle/>
        <a:p>
          <a:r>
            <a:rPr lang="de-DE" dirty="0"/>
            <a:t>Erstellen GUI, Programm Ablaufplan</a:t>
          </a:r>
        </a:p>
      </dgm:t>
    </dgm:pt>
    <dgm:pt modelId="{72D745B6-0509-4752-9050-C5A4E58729A7}" type="parTrans" cxnId="{48E5805C-7570-46BE-9D16-4123F370F3EB}">
      <dgm:prSet/>
      <dgm:spPr/>
      <dgm:t>
        <a:bodyPr/>
        <a:lstStyle/>
        <a:p>
          <a:endParaRPr lang="de-DE"/>
        </a:p>
      </dgm:t>
    </dgm:pt>
    <dgm:pt modelId="{021EEE64-96C9-4614-AD3D-729380E5CE0D}" type="sibTrans" cxnId="{48E5805C-7570-46BE-9D16-4123F370F3EB}">
      <dgm:prSet/>
      <dgm:spPr/>
      <dgm:t>
        <a:bodyPr/>
        <a:lstStyle/>
        <a:p>
          <a:endParaRPr lang="de-DE"/>
        </a:p>
      </dgm:t>
    </dgm:pt>
    <dgm:pt modelId="{BE17D5BD-4033-4E62-BA58-0CEB8ABEDD34}">
      <dgm:prSet phldrT="[Text]"/>
      <dgm:spPr>
        <a:solidFill>
          <a:srgbClr val="00B0F0"/>
        </a:solidFill>
      </dgm:spPr>
      <dgm:t>
        <a:bodyPr/>
        <a:lstStyle/>
        <a:p>
          <a:r>
            <a:rPr lang="de-DE" dirty="0"/>
            <a:t>Test und Fehler Analyse</a:t>
          </a:r>
        </a:p>
      </dgm:t>
    </dgm:pt>
    <dgm:pt modelId="{B3AD74E4-C1EA-4DB6-B26E-848E2FDD99D6}" type="parTrans" cxnId="{CFD1F60B-0CB7-44AE-95AB-6CDB8C7A4F00}">
      <dgm:prSet/>
      <dgm:spPr/>
      <dgm:t>
        <a:bodyPr/>
        <a:lstStyle/>
        <a:p>
          <a:endParaRPr lang="de-DE"/>
        </a:p>
      </dgm:t>
    </dgm:pt>
    <dgm:pt modelId="{0473DFB1-4DB2-4BC1-A6FF-0C2CC3B93625}" type="sibTrans" cxnId="{CFD1F60B-0CB7-44AE-95AB-6CDB8C7A4F00}">
      <dgm:prSet/>
      <dgm:spPr/>
      <dgm:t>
        <a:bodyPr/>
        <a:lstStyle/>
        <a:p>
          <a:endParaRPr lang="de-DE"/>
        </a:p>
      </dgm:t>
    </dgm:pt>
    <dgm:pt modelId="{5BD95205-8567-414C-A169-098C2C4901A4}">
      <dgm:prSet phldrT="[Text]"/>
      <dgm:spPr/>
      <dgm:t>
        <a:bodyPr/>
        <a:lstStyle/>
        <a:p>
          <a:r>
            <a:rPr lang="de-DE" dirty="0"/>
            <a:t>Erstellen Test Cases.</a:t>
          </a:r>
        </a:p>
      </dgm:t>
    </dgm:pt>
    <dgm:pt modelId="{FAA6D73B-0683-4EC7-9984-5AB6D8F2F4F8}" type="parTrans" cxnId="{3D66624E-4D0D-46F1-9FDE-626C2A4DD844}">
      <dgm:prSet/>
      <dgm:spPr/>
      <dgm:t>
        <a:bodyPr/>
        <a:lstStyle/>
        <a:p>
          <a:endParaRPr lang="de-DE"/>
        </a:p>
      </dgm:t>
    </dgm:pt>
    <dgm:pt modelId="{75F117FA-6F1C-4A35-B531-9896B9D57F83}" type="sibTrans" cxnId="{3D66624E-4D0D-46F1-9FDE-626C2A4DD844}">
      <dgm:prSet/>
      <dgm:spPr/>
      <dgm:t>
        <a:bodyPr/>
        <a:lstStyle/>
        <a:p>
          <a:endParaRPr lang="de-DE"/>
        </a:p>
      </dgm:t>
    </dgm:pt>
    <dgm:pt modelId="{35F5A783-03EC-4FF0-B475-1631ECD246D6}">
      <dgm:prSet phldrT="[Text]"/>
      <dgm:spPr/>
      <dgm:t>
        <a:bodyPr/>
        <a:lstStyle/>
        <a:p>
          <a:r>
            <a:rPr lang="de-DE" dirty="0"/>
            <a:t>Durchführen die Tests.</a:t>
          </a:r>
        </a:p>
      </dgm:t>
    </dgm:pt>
    <dgm:pt modelId="{2DA2E132-8F13-497B-BBA3-49411600B927}" type="parTrans" cxnId="{226457AA-3136-45A9-9DF8-B6123E4948A8}">
      <dgm:prSet/>
      <dgm:spPr/>
      <dgm:t>
        <a:bodyPr/>
        <a:lstStyle/>
        <a:p>
          <a:endParaRPr lang="de-DE"/>
        </a:p>
      </dgm:t>
    </dgm:pt>
    <dgm:pt modelId="{181E8E8B-05B4-4209-81DF-32501B5DF224}" type="sibTrans" cxnId="{226457AA-3136-45A9-9DF8-B6123E4948A8}">
      <dgm:prSet/>
      <dgm:spPr/>
      <dgm:t>
        <a:bodyPr/>
        <a:lstStyle/>
        <a:p>
          <a:endParaRPr lang="de-DE"/>
        </a:p>
      </dgm:t>
    </dgm:pt>
    <dgm:pt modelId="{36CA39BB-BC61-4825-8DD9-4D9471012D99}">
      <dgm:prSet phldrT="[Text]"/>
      <dgm:spPr/>
      <dgm:t>
        <a:bodyPr/>
        <a:lstStyle/>
        <a:p>
          <a:r>
            <a:rPr lang="de-DE" dirty="0"/>
            <a:t>Transportieren erstellten Strukturen auf SAP</a:t>
          </a:r>
        </a:p>
      </dgm:t>
    </dgm:pt>
    <dgm:pt modelId="{943804B7-B1D3-4CA2-9B8E-01E8C52F91FB}" type="parTrans" cxnId="{BDC70B33-7BA2-46C3-85CC-C0E3534E636E}">
      <dgm:prSet/>
      <dgm:spPr/>
      <dgm:t>
        <a:bodyPr/>
        <a:lstStyle/>
        <a:p>
          <a:endParaRPr lang="de-DE"/>
        </a:p>
      </dgm:t>
    </dgm:pt>
    <dgm:pt modelId="{AE31FAF5-E46F-45E4-894E-5AC2F59C5AD2}" type="sibTrans" cxnId="{BDC70B33-7BA2-46C3-85CC-C0E3534E636E}">
      <dgm:prSet/>
      <dgm:spPr/>
      <dgm:t>
        <a:bodyPr/>
        <a:lstStyle/>
        <a:p>
          <a:endParaRPr lang="de-DE"/>
        </a:p>
      </dgm:t>
    </dgm:pt>
    <dgm:pt modelId="{6194097F-C086-46F6-8204-4A15741CDA94}">
      <dgm:prSet phldrT="[Text]"/>
      <dgm:spPr/>
      <dgm:t>
        <a:bodyPr/>
        <a:lstStyle/>
        <a:p>
          <a:r>
            <a:rPr lang="de-DE" dirty="0"/>
            <a:t>Codieren für jede Button </a:t>
          </a:r>
        </a:p>
      </dgm:t>
    </dgm:pt>
    <dgm:pt modelId="{F56D1EDD-5961-41FC-9011-146B9BA6B485}" type="parTrans" cxnId="{C9ED91A2-E6B0-45FE-988B-5CA881ECD4E3}">
      <dgm:prSet/>
      <dgm:spPr/>
      <dgm:t>
        <a:bodyPr/>
        <a:lstStyle/>
        <a:p>
          <a:endParaRPr lang="de-DE"/>
        </a:p>
      </dgm:t>
    </dgm:pt>
    <dgm:pt modelId="{2F327CBA-B336-42A3-A3B3-B345DA4333E2}" type="sibTrans" cxnId="{C9ED91A2-E6B0-45FE-988B-5CA881ECD4E3}">
      <dgm:prSet/>
      <dgm:spPr/>
      <dgm:t>
        <a:bodyPr/>
        <a:lstStyle/>
        <a:p>
          <a:endParaRPr lang="de-DE"/>
        </a:p>
      </dgm:t>
    </dgm:pt>
    <dgm:pt modelId="{C9BAFE7E-B616-4CFE-AB3C-5A34920C3653}">
      <dgm:prSet phldrT="[Text]"/>
      <dgm:spPr/>
      <dgm:t>
        <a:bodyPr/>
        <a:lstStyle/>
        <a:p>
          <a:r>
            <a:rPr lang="de-DE" dirty="0"/>
            <a:t>Transportieren alle Berechtigungen in Excel</a:t>
          </a:r>
        </a:p>
      </dgm:t>
    </dgm:pt>
    <dgm:pt modelId="{A13DC851-967A-4F40-A33B-01955F68AFD3}" type="parTrans" cxnId="{3AE8D6E4-2097-4838-8BB0-ABE2E00C0192}">
      <dgm:prSet/>
      <dgm:spPr/>
      <dgm:t>
        <a:bodyPr/>
        <a:lstStyle/>
        <a:p>
          <a:endParaRPr lang="de-DE"/>
        </a:p>
      </dgm:t>
    </dgm:pt>
    <dgm:pt modelId="{3E42357E-8494-44E8-B10B-88A369DE4BE9}" type="sibTrans" cxnId="{3AE8D6E4-2097-4838-8BB0-ABE2E00C0192}">
      <dgm:prSet/>
      <dgm:spPr/>
      <dgm:t>
        <a:bodyPr/>
        <a:lstStyle/>
        <a:p>
          <a:endParaRPr lang="de-DE"/>
        </a:p>
      </dgm:t>
    </dgm:pt>
    <dgm:pt modelId="{5E3B98A0-9897-434F-B3C3-DFE2D35ECCB8}">
      <dgm:prSet phldrT="[Text]"/>
      <dgm:spPr>
        <a:solidFill>
          <a:srgbClr val="00B050"/>
        </a:solidFill>
      </dgm:spPr>
      <dgm:t>
        <a:bodyPr/>
        <a:lstStyle/>
        <a:p>
          <a:r>
            <a:rPr lang="de-DE" dirty="0"/>
            <a:t>Dokumentation</a:t>
          </a:r>
        </a:p>
      </dgm:t>
    </dgm:pt>
    <dgm:pt modelId="{9703BB9E-BC93-45F0-9CFF-A3AE0D5D6A7B}" type="parTrans" cxnId="{0704CC14-8E46-47D4-B74E-197C4459C95E}">
      <dgm:prSet/>
      <dgm:spPr/>
      <dgm:t>
        <a:bodyPr/>
        <a:lstStyle/>
        <a:p>
          <a:endParaRPr lang="de-DE"/>
        </a:p>
      </dgm:t>
    </dgm:pt>
    <dgm:pt modelId="{1FC6DBB8-A184-41FB-946F-A191037B77B0}" type="sibTrans" cxnId="{0704CC14-8E46-47D4-B74E-197C4459C95E}">
      <dgm:prSet/>
      <dgm:spPr/>
      <dgm:t>
        <a:bodyPr/>
        <a:lstStyle/>
        <a:p>
          <a:endParaRPr lang="de-DE"/>
        </a:p>
      </dgm:t>
    </dgm:pt>
    <dgm:pt modelId="{C493097C-8EFF-489D-AE86-CE158B3F5DEB}" type="pres">
      <dgm:prSet presAssocID="{FA3518BD-D716-483E-AE99-6D99A9A9E15E}" presName="linearFlow" presStyleCnt="0">
        <dgm:presLayoutVars>
          <dgm:dir/>
          <dgm:animLvl val="lvl"/>
          <dgm:resizeHandles val="exact"/>
        </dgm:presLayoutVars>
      </dgm:prSet>
      <dgm:spPr/>
    </dgm:pt>
    <dgm:pt modelId="{7A7DA8E2-EBFC-4FB7-9056-A256E1B1F064}" type="pres">
      <dgm:prSet presAssocID="{5AB1E901-946E-4955-B5DA-5E793794D6F5}" presName="composite" presStyleCnt="0"/>
      <dgm:spPr/>
    </dgm:pt>
    <dgm:pt modelId="{4B691D70-91B5-4751-AC86-34B9658264FC}" type="pres">
      <dgm:prSet presAssocID="{5AB1E901-946E-4955-B5DA-5E793794D6F5}" presName="parentText" presStyleLbl="alignNode1" presStyleIdx="0" presStyleCnt="5">
        <dgm:presLayoutVars>
          <dgm:chMax val="1"/>
          <dgm:bulletEnabled val="1"/>
        </dgm:presLayoutVars>
      </dgm:prSet>
      <dgm:spPr/>
    </dgm:pt>
    <dgm:pt modelId="{6F227519-1DDD-4826-9ABF-35EC9B70CCD7}" type="pres">
      <dgm:prSet presAssocID="{5AB1E901-946E-4955-B5DA-5E793794D6F5}" presName="descendantText" presStyleLbl="alignAcc1" presStyleIdx="0" presStyleCnt="5">
        <dgm:presLayoutVars>
          <dgm:bulletEnabled val="1"/>
        </dgm:presLayoutVars>
      </dgm:prSet>
      <dgm:spPr/>
    </dgm:pt>
    <dgm:pt modelId="{71F95B51-4C19-4412-BDC0-D109375A8EA2}" type="pres">
      <dgm:prSet presAssocID="{E2CAF721-BCF8-45ED-8780-AFA20386AD43}" presName="sp" presStyleCnt="0"/>
      <dgm:spPr/>
    </dgm:pt>
    <dgm:pt modelId="{7F0419A3-1494-4D63-BB41-33DC7570A17C}" type="pres">
      <dgm:prSet presAssocID="{A5344A9A-3199-4671-8D4B-D8EFF6DE7554}" presName="composite" presStyleCnt="0"/>
      <dgm:spPr/>
    </dgm:pt>
    <dgm:pt modelId="{2709F881-7D6E-4630-A7E6-36805435354F}" type="pres">
      <dgm:prSet presAssocID="{A5344A9A-3199-4671-8D4B-D8EFF6DE7554}" presName="parentText" presStyleLbl="alignNode1" presStyleIdx="1" presStyleCnt="5">
        <dgm:presLayoutVars>
          <dgm:chMax val="1"/>
          <dgm:bulletEnabled val="1"/>
        </dgm:presLayoutVars>
      </dgm:prSet>
      <dgm:spPr/>
    </dgm:pt>
    <dgm:pt modelId="{13F937AD-2794-4459-8B14-6AD4640F42FD}" type="pres">
      <dgm:prSet presAssocID="{A5344A9A-3199-4671-8D4B-D8EFF6DE7554}" presName="descendantText" presStyleLbl="alignAcc1" presStyleIdx="1" presStyleCnt="5">
        <dgm:presLayoutVars>
          <dgm:bulletEnabled val="1"/>
        </dgm:presLayoutVars>
      </dgm:prSet>
      <dgm:spPr/>
    </dgm:pt>
    <dgm:pt modelId="{7E758F23-9968-424B-9640-75E6E032ACFE}" type="pres">
      <dgm:prSet presAssocID="{D317C550-8470-4FD5-9BA7-74A8E46A22A5}" presName="sp" presStyleCnt="0"/>
      <dgm:spPr/>
    </dgm:pt>
    <dgm:pt modelId="{10582E27-27DE-4D83-AD2C-A329BF76F73D}" type="pres">
      <dgm:prSet presAssocID="{55A6DAB0-000A-48D1-8422-A6237BFBFC32}" presName="composite" presStyleCnt="0"/>
      <dgm:spPr/>
    </dgm:pt>
    <dgm:pt modelId="{55436D77-ADAB-49D3-BCAE-22D8454BEC65}" type="pres">
      <dgm:prSet presAssocID="{55A6DAB0-000A-48D1-8422-A6237BFBFC32}" presName="parentText" presStyleLbl="alignNode1" presStyleIdx="2" presStyleCnt="5">
        <dgm:presLayoutVars>
          <dgm:chMax val="1"/>
          <dgm:bulletEnabled val="1"/>
        </dgm:presLayoutVars>
      </dgm:prSet>
      <dgm:spPr/>
    </dgm:pt>
    <dgm:pt modelId="{0F1E030A-777E-445F-A93B-973F96B23234}" type="pres">
      <dgm:prSet presAssocID="{55A6DAB0-000A-48D1-8422-A6237BFBFC32}" presName="descendantText" presStyleLbl="alignAcc1" presStyleIdx="2" presStyleCnt="5">
        <dgm:presLayoutVars>
          <dgm:bulletEnabled val="1"/>
        </dgm:presLayoutVars>
      </dgm:prSet>
      <dgm:spPr/>
    </dgm:pt>
    <dgm:pt modelId="{6FBEDA4D-88C8-4D62-94F0-0E418180AA45}" type="pres">
      <dgm:prSet presAssocID="{3EF81BAC-C793-440E-B137-D51B2023D19B}" presName="sp" presStyleCnt="0"/>
      <dgm:spPr/>
    </dgm:pt>
    <dgm:pt modelId="{51895D64-350F-4BD0-9F24-F8E6B8207850}" type="pres">
      <dgm:prSet presAssocID="{5E3B98A0-9897-434F-B3C3-DFE2D35ECCB8}" presName="composite" presStyleCnt="0"/>
      <dgm:spPr/>
    </dgm:pt>
    <dgm:pt modelId="{65FEFB14-F964-4D16-A519-2AA9B30E8E93}" type="pres">
      <dgm:prSet presAssocID="{5E3B98A0-9897-434F-B3C3-DFE2D35ECCB8}" presName="parentText" presStyleLbl="alignNode1" presStyleIdx="3" presStyleCnt="5">
        <dgm:presLayoutVars>
          <dgm:chMax val="1"/>
          <dgm:bulletEnabled val="1"/>
        </dgm:presLayoutVars>
      </dgm:prSet>
      <dgm:spPr/>
    </dgm:pt>
    <dgm:pt modelId="{5AAA0D8E-5FB6-434D-B338-8AE336F81C59}" type="pres">
      <dgm:prSet presAssocID="{5E3B98A0-9897-434F-B3C3-DFE2D35ECCB8}" presName="descendantText" presStyleLbl="alignAcc1" presStyleIdx="3" presStyleCnt="5">
        <dgm:presLayoutVars>
          <dgm:bulletEnabled val="1"/>
        </dgm:presLayoutVars>
      </dgm:prSet>
      <dgm:spPr/>
    </dgm:pt>
    <dgm:pt modelId="{DF985AC2-4650-4C84-B594-633A765F3CA4}" type="pres">
      <dgm:prSet presAssocID="{1FC6DBB8-A184-41FB-946F-A191037B77B0}" presName="sp" presStyleCnt="0"/>
      <dgm:spPr/>
    </dgm:pt>
    <dgm:pt modelId="{932D0948-21B2-468B-AFC4-654669FAB58C}" type="pres">
      <dgm:prSet presAssocID="{BE17D5BD-4033-4E62-BA58-0CEB8ABEDD34}" presName="composite" presStyleCnt="0"/>
      <dgm:spPr/>
    </dgm:pt>
    <dgm:pt modelId="{284A1C7B-8A6B-4053-B752-60EA5B1C27E5}" type="pres">
      <dgm:prSet presAssocID="{BE17D5BD-4033-4E62-BA58-0CEB8ABEDD34}" presName="parentText" presStyleLbl="alignNode1" presStyleIdx="4" presStyleCnt="5">
        <dgm:presLayoutVars>
          <dgm:chMax val="1"/>
          <dgm:bulletEnabled val="1"/>
        </dgm:presLayoutVars>
      </dgm:prSet>
      <dgm:spPr/>
    </dgm:pt>
    <dgm:pt modelId="{25086916-BC06-4186-8637-7C3515D02566}" type="pres">
      <dgm:prSet presAssocID="{BE17D5BD-4033-4E62-BA58-0CEB8ABEDD34}" presName="descendantText" presStyleLbl="alignAcc1" presStyleIdx="4" presStyleCnt="5">
        <dgm:presLayoutVars>
          <dgm:bulletEnabled val="1"/>
        </dgm:presLayoutVars>
      </dgm:prSet>
      <dgm:spPr/>
    </dgm:pt>
  </dgm:ptLst>
  <dgm:cxnLst>
    <dgm:cxn modelId="{CFD1F60B-0CB7-44AE-95AB-6CDB8C7A4F00}" srcId="{FA3518BD-D716-483E-AE99-6D99A9A9E15E}" destId="{BE17D5BD-4033-4E62-BA58-0CEB8ABEDD34}" srcOrd="4" destOrd="0" parTransId="{B3AD74E4-C1EA-4DB6-B26E-848E2FDD99D6}" sibTransId="{0473DFB1-4DB2-4BC1-A6FF-0C2CC3B93625}"/>
    <dgm:cxn modelId="{0704CC14-8E46-47D4-B74E-197C4459C95E}" srcId="{FA3518BD-D716-483E-AE99-6D99A9A9E15E}" destId="{5E3B98A0-9897-434F-B3C3-DFE2D35ECCB8}" srcOrd="3" destOrd="0" parTransId="{9703BB9E-BC93-45F0-9CFF-A3AE0D5D6A7B}" sibTransId="{1FC6DBB8-A184-41FB-946F-A191037B77B0}"/>
    <dgm:cxn modelId="{C700591A-F270-4518-A48F-104EB38436BE}" type="presOf" srcId="{5AB1E901-946E-4955-B5DA-5E793794D6F5}" destId="{4B691D70-91B5-4751-AC86-34B9658264FC}" srcOrd="0" destOrd="0" presId="urn:microsoft.com/office/officeart/2005/8/layout/chevron2"/>
    <dgm:cxn modelId="{24C5A01E-1190-4B0C-83B6-518F11187DE0}" type="presOf" srcId="{35F5A783-03EC-4FF0-B475-1631ECD246D6}" destId="{25086916-BC06-4186-8637-7C3515D02566}" srcOrd="0" destOrd="1" presId="urn:microsoft.com/office/officeart/2005/8/layout/chevron2"/>
    <dgm:cxn modelId="{EE0F3129-C03D-4AE7-A59A-42AC5CF7B102}" type="presOf" srcId="{C9BAFE7E-B616-4CFE-AB3C-5A34920C3653}" destId="{13F937AD-2794-4459-8B14-6AD4640F42FD}" srcOrd="0" destOrd="0" presId="urn:microsoft.com/office/officeart/2005/8/layout/chevron2"/>
    <dgm:cxn modelId="{0B6DE02C-BD03-4EED-9653-72D87E224394}" type="presOf" srcId="{7BA7C986-7D97-453C-8B0B-83E05F5D42D0}" destId="{0F1E030A-777E-445F-A93B-973F96B23234}" srcOrd="0" destOrd="0" presId="urn:microsoft.com/office/officeart/2005/8/layout/chevron2"/>
    <dgm:cxn modelId="{BDC70B33-7BA2-46C3-85CC-C0E3534E636E}" srcId="{A5344A9A-3199-4671-8D4B-D8EFF6DE7554}" destId="{36CA39BB-BC61-4825-8DD9-4D9471012D99}" srcOrd="2" destOrd="0" parTransId="{943804B7-B1D3-4CA2-9B8E-01E8C52F91FB}" sibTransId="{AE31FAF5-E46F-45E4-894E-5AC2F59C5AD2}"/>
    <dgm:cxn modelId="{081A4839-CB96-4394-A19D-329DDAB4C744}" type="presOf" srcId="{36CA39BB-BC61-4825-8DD9-4D9471012D99}" destId="{13F937AD-2794-4459-8B14-6AD4640F42FD}" srcOrd="0" destOrd="2" presId="urn:microsoft.com/office/officeart/2005/8/layout/chevron2"/>
    <dgm:cxn modelId="{48E5805C-7570-46BE-9D16-4123F370F3EB}" srcId="{55A6DAB0-000A-48D1-8422-A6237BFBFC32}" destId="{7BA7C986-7D97-453C-8B0B-83E05F5D42D0}" srcOrd="0" destOrd="0" parTransId="{72D745B6-0509-4752-9050-C5A4E58729A7}" sibTransId="{021EEE64-96C9-4614-AD3D-729380E5CE0D}"/>
    <dgm:cxn modelId="{E44AC45D-B065-42DB-8717-8F5229D22691}" srcId="{A5344A9A-3199-4671-8D4B-D8EFF6DE7554}" destId="{68A21AA5-3703-4FAC-B725-0DE890989AB9}" srcOrd="1" destOrd="0" parTransId="{4B5D8997-15D8-4B54-9751-4542ABE3953D}" sibTransId="{DB51B802-8909-49A5-8F1D-FB0F8C8CA120}"/>
    <dgm:cxn modelId="{31401D44-85AA-4E6A-B53A-7AA5924320ED}" type="presOf" srcId="{F402A5D9-DA27-49D5-B4B3-77D06D246E8E}" destId="{6F227519-1DDD-4826-9ABF-35EC9B70CCD7}" srcOrd="0" destOrd="0" presId="urn:microsoft.com/office/officeart/2005/8/layout/chevron2"/>
    <dgm:cxn modelId="{3D66624E-4D0D-46F1-9FDE-626C2A4DD844}" srcId="{BE17D5BD-4033-4E62-BA58-0CEB8ABEDD34}" destId="{5BD95205-8567-414C-A169-098C2C4901A4}" srcOrd="0" destOrd="0" parTransId="{FAA6D73B-0683-4EC7-9984-5AB6D8F2F4F8}" sibTransId="{75F117FA-6F1C-4A35-B531-9896B9D57F83}"/>
    <dgm:cxn modelId="{FBACB771-F39E-4678-A966-D3923F23C537}" srcId="{5AB1E901-946E-4955-B5DA-5E793794D6F5}" destId="{F402A5D9-DA27-49D5-B4B3-77D06D246E8E}" srcOrd="0" destOrd="0" parTransId="{9A607401-9C94-457B-B61C-1B2E312CAEE1}" sibTransId="{D44A6A73-96F1-4A4B-80EB-CA8D706AE399}"/>
    <dgm:cxn modelId="{B1674B54-48F1-426A-8D51-E9D1643CDBE1}" type="presOf" srcId="{BE17D5BD-4033-4E62-BA58-0CEB8ABEDD34}" destId="{284A1C7B-8A6B-4053-B752-60EA5B1C27E5}" srcOrd="0" destOrd="0" presId="urn:microsoft.com/office/officeart/2005/8/layout/chevron2"/>
    <dgm:cxn modelId="{33BF247F-ED50-408D-A297-E5AA5B00FAE7}" srcId="{FA3518BD-D716-483E-AE99-6D99A9A9E15E}" destId="{5AB1E901-946E-4955-B5DA-5E793794D6F5}" srcOrd="0" destOrd="0" parTransId="{A27A1D73-0D86-4272-961E-35FDADA555AC}" sibTransId="{E2CAF721-BCF8-45ED-8780-AFA20386AD43}"/>
    <dgm:cxn modelId="{3FAC7686-5B42-482E-828D-381088250D57}" type="presOf" srcId="{55A6DAB0-000A-48D1-8422-A6237BFBFC32}" destId="{55436D77-ADAB-49D3-BCAE-22D8454BEC65}" srcOrd="0" destOrd="0" presId="urn:microsoft.com/office/officeart/2005/8/layout/chevron2"/>
    <dgm:cxn modelId="{20E19697-5027-43D3-ADA7-59C228CC0205}" type="presOf" srcId="{6194097F-C086-46F6-8204-4A15741CDA94}" destId="{0F1E030A-777E-445F-A93B-973F96B23234}" srcOrd="0" destOrd="1" presId="urn:microsoft.com/office/officeart/2005/8/layout/chevron2"/>
    <dgm:cxn modelId="{AA84CB97-9BD7-488B-9B70-F86050045006}" srcId="{FA3518BD-D716-483E-AE99-6D99A9A9E15E}" destId="{A5344A9A-3199-4671-8D4B-D8EFF6DE7554}" srcOrd="1" destOrd="0" parTransId="{C9B6DEA5-1175-45CA-A7AA-C87659FA5AC5}" sibTransId="{D317C550-8470-4FD5-9BA7-74A8E46A22A5}"/>
    <dgm:cxn modelId="{C9ED91A2-E6B0-45FE-988B-5CA881ECD4E3}" srcId="{55A6DAB0-000A-48D1-8422-A6237BFBFC32}" destId="{6194097F-C086-46F6-8204-4A15741CDA94}" srcOrd="1" destOrd="0" parTransId="{F56D1EDD-5961-41FC-9011-146B9BA6B485}" sibTransId="{2F327CBA-B336-42A3-A3B3-B345DA4333E2}"/>
    <dgm:cxn modelId="{58A5FCA5-2780-486A-A0AF-79EB2F79D006}" type="presOf" srcId="{A5344A9A-3199-4671-8D4B-D8EFF6DE7554}" destId="{2709F881-7D6E-4630-A7E6-36805435354F}" srcOrd="0" destOrd="0" presId="urn:microsoft.com/office/officeart/2005/8/layout/chevron2"/>
    <dgm:cxn modelId="{05A218A9-A43C-4C23-A56F-66F3417DB452}" type="presOf" srcId="{68A21AA5-3703-4FAC-B725-0DE890989AB9}" destId="{13F937AD-2794-4459-8B14-6AD4640F42FD}" srcOrd="0" destOrd="1" presId="urn:microsoft.com/office/officeart/2005/8/layout/chevron2"/>
    <dgm:cxn modelId="{226457AA-3136-45A9-9DF8-B6123E4948A8}" srcId="{BE17D5BD-4033-4E62-BA58-0CEB8ABEDD34}" destId="{35F5A783-03EC-4FF0-B475-1631ECD246D6}" srcOrd="1" destOrd="0" parTransId="{2DA2E132-8F13-497B-BBA3-49411600B927}" sibTransId="{181E8E8B-05B4-4209-81DF-32501B5DF224}"/>
    <dgm:cxn modelId="{7A31FEAA-5172-4C55-93C8-D0C04CA268BA}" type="presOf" srcId="{FA3518BD-D716-483E-AE99-6D99A9A9E15E}" destId="{C493097C-8EFF-489D-AE86-CE158B3F5DEB}" srcOrd="0" destOrd="0" presId="urn:microsoft.com/office/officeart/2005/8/layout/chevron2"/>
    <dgm:cxn modelId="{21F50EB3-8481-48A1-9107-0837AFC79932}" type="presOf" srcId="{5E3B98A0-9897-434F-B3C3-DFE2D35ECCB8}" destId="{65FEFB14-F964-4D16-A519-2AA9B30E8E93}" srcOrd="0" destOrd="0" presId="urn:microsoft.com/office/officeart/2005/8/layout/chevron2"/>
    <dgm:cxn modelId="{803A9ED6-CBDE-4206-B045-2460764D40FB}" type="presOf" srcId="{5BD95205-8567-414C-A169-098C2C4901A4}" destId="{25086916-BC06-4186-8637-7C3515D02566}" srcOrd="0" destOrd="0" presId="urn:microsoft.com/office/officeart/2005/8/layout/chevron2"/>
    <dgm:cxn modelId="{E8E135D7-CC66-44F9-ADDF-446E0AF65893}" srcId="{FA3518BD-D716-483E-AE99-6D99A9A9E15E}" destId="{55A6DAB0-000A-48D1-8422-A6237BFBFC32}" srcOrd="2" destOrd="0" parTransId="{3DC6C235-4A28-47B5-801E-DC5A2D514D26}" sibTransId="{3EF81BAC-C793-440E-B137-D51B2023D19B}"/>
    <dgm:cxn modelId="{3AE8D6E4-2097-4838-8BB0-ABE2E00C0192}" srcId="{A5344A9A-3199-4671-8D4B-D8EFF6DE7554}" destId="{C9BAFE7E-B616-4CFE-AB3C-5A34920C3653}" srcOrd="0" destOrd="0" parTransId="{A13DC851-967A-4F40-A33B-01955F68AFD3}" sibTransId="{3E42357E-8494-44E8-B10B-88A369DE4BE9}"/>
    <dgm:cxn modelId="{A359422D-623F-438F-9281-7EC210505630}" type="presParOf" srcId="{C493097C-8EFF-489D-AE86-CE158B3F5DEB}" destId="{7A7DA8E2-EBFC-4FB7-9056-A256E1B1F064}" srcOrd="0" destOrd="0" presId="urn:microsoft.com/office/officeart/2005/8/layout/chevron2"/>
    <dgm:cxn modelId="{8176054A-81F1-4FEC-8B44-B5B819603AAD}" type="presParOf" srcId="{7A7DA8E2-EBFC-4FB7-9056-A256E1B1F064}" destId="{4B691D70-91B5-4751-AC86-34B9658264FC}" srcOrd="0" destOrd="0" presId="urn:microsoft.com/office/officeart/2005/8/layout/chevron2"/>
    <dgm:cxn modelId="{BCE477AC-0A8C-48AD-A384-F27403568369}" type="presParOf" srcId="{7A7DA8E2-EBFC-4FB7-9056-A256E1B1F064}" destId="{6F227519-1DDD-4826-9ABF-35EC9B70CCD7}" srcOrd="1" destOrd="0" presId="urn:microsoft.com/office/officeart/2005/8/layout/chevron2"/>
    <dgm:cxn modelId="{0306FDB2-E606-4AEE-AE45-DC18510C210C}" type="presParOf" srcId="{C493097C-8EFF-489D-AE86-CE158B3F5DEB}" destId="{71F95B51-4C19-4412-BDC0-D109375A8EA2}" srcOrd="1" destOrd="0" presId="urn:microsoft.com/office/officeart/2005/8/layout/chevron2"/>
    <dgm:cxn modelId="{153B8861-BB7D-4BDD-A31B-ED0C0DE5F2E2}" type="presParOf" srcId="{C493097C-8EFF-489D-AE86-CE158B3F5DEB}" destId="{7F0419A3-1494-4D63-BB41-33DC7570A17C}" srcOrd="2" destOrd="0" presId="urn:microsoft.com/office/officeart/2005/8/layout/chevron2"/>
    <dgm:cxn modelId="{67C73B8D-AB0E-46A4-B70F-75F81AA56601}" type="presParOf" srcId="{7F0419A3-1494-4D63-BB41-33DC7570A17C}" destId="{2709F881-7D6E-4630-A7E6-36805435354F}" srcOrd="0" destOrd="0" presId="urn:microsoft.com/office/officeart/2005/8/layout/chevron2"/>
    <dgm:cxn modelId="{4FF8782F-1723-4B5D-AD61-4A52DABB3C8E}" type="presParOf" srcId="{7F0419A3-1494-4D63-BB41-33DC7570A17C}" destId="{13F937AD-2794-4459-8B14-6AD4640F42FD}" srcOrd="1" destOrd="0" presId="urn:microsoft.com/office/officeart/2005/8/layout/chevron2"/>
    <dgm:cxn modelId="{5749A092-12CF-46AD-B2CA-6055A5CC6B4D}" type="presParOf" srcId="{C493097C-8EFF-489D-AE86-CE158B3F5DEB}" destId="{7E758F23-9968-424B-9640-75E6E032ACFE}" srcOrd="3" destOrd="0" presId="urn:microsoft.com/office/officeart/2005/8/layout/chevron2"/>
    <dgm:cxn modelId="{6DDF013E-E665-4D02-B8B4-474C64FE24FF}" type="presParOf" srcId="{C493097C-8EFF-489D-AE86-CE158B3F5DEB}" destId="{10582E27-27DE-4D83-AD2C-A329BF76F73D}" srcOrd="4" destOrd="0" presId="urn:microsoft.com/office/officeart/2005/8/layout/chevron2"/>
    <dgm:cxn modelId="{FD82A4CA-445B-4C7C-92C5-853EBFABCBF7}" type="presParOf" srcId="{10582E27-27DE-4D83-AD2C-A329BF76F73D}" destId="{55436D77-ADAB-49D3-BCAE-22D8454BEC65}" srcOrd="0" destOrd="0" presId="urn:microsoft.com/office/officeart/2005/8/layout/chevron2"/>
    <dgm:cxn modelId="{25D0BA7C-1954-4E9B-8157-337E426DE052}" type="presParOf" srcId="{10582E27-27DE-4D83-AD2C-A329BF76F73D}" destId="{0F1E030A-777E-445F-A93B-973F96B23234}" srcOrd="1" destOrd="0" presId="urn:microsoft.com/office/officeart/2005/8/layout/chevron2"/>
    <dgm:cxn modelId="{70DC7A44-DA3A-4F59-BF31-7A1BCA117FAF}" type="presParOf" srcId="{C493097C-8EFF-489D-AE86-CE158B3F5DEB}" destId="{6FBEDA4D-88C8-4D62-94F0-0E418180AA45}" srcOrd="5" destOrd="0" presId="urn:microsoft.com/office/officeart/2005/8/layout/chevron2"/>
    <dgm:cxn modelId="{8AB9B75E-7272-4A5B-B739-1FB4A41276C6}" type="presParOf" srcId="{C493097C-8EFF-489D-AE86-CE158B3F5DEB}" destId="{51895D64-350F-4BD0-9F24-F8E6B8207850}" srcOrd="6" destOrd="0" presId="urn:microsoft.com/office/officeart/2005/8/layout/chevron2"/>
    <dgm:cxn modelId="{A3E50247-232B-4F13-8E02-C7A2A9EFF6CD}" type="presParOf" srcId="{51895D64-350F-4BD0-9F24-F8E6B8207850}" destId="{65FEFB14-F964-4D16-A519-2AA9B30E8E93}" srcOrd="0" destOrd="0" presId="urn:microsoft.com/office/officeart/2005/8/layout/chevron2"/>
    <dgm:cxn modelId="{1752A8E1-0596-49B5-8D2F-4A0CCADC02F3}" type="presParOf" srcId="{51895D64-350F-4BD0-9F24-F8E6B8207850}" destId="{5AAA0D8E-5FB6-434D-B338-8AE336F81C59}" srcOrd="1" destOrd="0" presId="urn:microsoft.com/office/officeart/2005/8/layout/chevron2"/>
    <dgm:cxn modelId="{1094D66D-0235-4FE9-8E08-3F65BB6830BC}" type="presParOf" srcId="{C493097C-8EFF-489D-AE86-CE158B3F5DEB}" destId="{DF985AC2-4650-4C84-B594-633A765F3CA4}" srcOrd="7" destOrd="0" presId="urn:microsoft.com/office/officeart/2005/8/layout/chevron2"/>
    <dgm:cxn modelId="{7E6E69C7-57FC-4FA5-BCAF-A394337E14B0}" type="presParOf" srcId="{C493097C-8EFF-489D-AE86-CE158B3F5DEB}" destId="{932D0948-21B2-468B-AFC4-654669FAB58C}" srcOrd="8" destOrd="0" presId="urn:microsoft.com/office/officeart/2005/8/layout/chevron2"/>
    <dgm:cxn modelId="{FBD2C4EC-571A-43E9-B4D0-5564C91A44A0}" type="presParOf" srcId="{932D0948-21B2-468B-AFC4-654669FAB58C}" destId="{284A1C7B-8A6B-4053-B752-60EA5B1C27E5}" srcOrd="0" destOrd="0" presId="urn:microsoft.com/office/officeart/2005/8/layout/chevron2"/>
    <dgm:cxn modelId="{D22A0DEA-97BE-429F-B52A-B6C4A9A9BCF7}" type="presParOf" srcId="{932D0948-21B2-468B-AFC4-654669FAB58C}" destId="{25086916-BC06-4186-8637-7C3515D02566}"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218965A-BE02-4618-91C5-E1EDED8E19F1}" type="doc">
      <dgm:prSet loTypeId="urn:microsoft.com/office/officeart/2008/layout/RadialCluster" loCatId="cycle" qsTypeId="urn:microsoft.com/office/officeart/2005/8/quickstyle/3d5" qsCatId="3D" csTypeId="urn:microsoft.com/office/officeart/2005/8/colors/accent1_2" csCatId="accent1" phldr="1"/>
      <dgm:spPr/>
      <dgm:t>
        <a:bodyPr/>
        <a:lstStyle/>
        <a:p>
          <a:endParaRPr lang="de-DE"/>
        </a:p>
      </dgm:t>
    </dgm:pt>
    <dgm:pt modelId="{D2A49E07-9CEB-4D84-B648-6794A1C23233}">
      <dgm:prSet phldrT="[Text]"/>
      <dgm:spPr>
        <a:solidFill>
          <a:srgbClr val="CC3300"/>
        </a:solidFill>
      </dgm:spPr>
      <dgm:t>
        <a:bodyPr/>
        <a:lstStyle/>
        <a:p>
          <a:r>
            <a:rPr lang="de-DE" dirty="0"/>
            <a:t>PAI</a:t>
          </a:r>
        </a:p>
        <a:p>
          <a:r>
            <a:rPr lang="de-DE" dirty="0"/>
            <a:t>Control</a:t>
          </a:r>
        </a:p>
      </dgm:t>
    </dgm:pt>
    <dgm:pt modelId="{1351437A-F015-4895-ABEF-42D597743C40}" type="parTrans" cxnId="{9226C717-816F-45F7-AE36-69EEA40249D0}">
      <dgm:prSet/>
      <dgm:spPr/>
      <dgm:t>
        <a:bodyPr/>
        <a:lstStyle/>
        <a:p>
          <a:endParaRPr lang="de-DE"/>
        </a:p>
      </dgm:t>
    </dgm:pt>
    <dgm:pt modelId="{E7ED7B6C-2127-4091-9755-1330F212D9CE}" type="sibTrans" cxnId="{9226C717-816F-45F7-AE36-69EEA40249D0}">
      <dgm:prSet/>
      <dgm:spPr/>
      <dgm:t>
        <a:bodyPr/>
        <a:lstStyle/>
        <a:p>
          <a:endParaRPr lang="de-DE"/>
        </a:p>
      </dgm:t>
    </dgm:pt>
    <dgm:pt modelId="{E8CE2779-CC9D-4EF5-A1A4-8C1A650A3185}">
      <dgm:prSet phldrT="[Text]"/>
      <dgm:spPr>
        <a:solidFill>
          <a:srgbClr val="009900"/>
        </a:solidFill>
      </dgm:spPr>
      <dgm:t>
        <a:bodyPr/>
        <a:lstStyle/>
        <a:p>
          <a:r>
            <a:rPr lang="de-DE" dirty="0"/>
            <a:t>PBO</a:t>
          </a:r>
        </a:p>
        <a:p>
          <a:r>
            <a:rPr lang="de-DE" dirty="0"/>
            <a:t>View</a:t>
          </a:r>
        </a:p>
      </dgm:t>
    </dgm:pt>
    <dgm:pt modelId="{2D749BE2-A95C-4A2A-94DC-57A8261B9EAF}" type="parTrans" cxnId="{06FF4219-FCBE-4E6A-B5C5-252D28D16F9E}">
      <dgm:prSet/>
      <dgm:spPr/>
      <dgm:t>
        <a:bodyPr/>
        <a:lstStyle/>
        <a:p>
          <a:endParaRPr lang="de-DE"/>
        </a:p>
      </dgm:t>
    </dgm:pt>
    <dgm:pt modelId="{8E82EB4E-7E1F-422C-8826-3550E2573642}" type="sibTrans" cxnId="{06FF4219-FCBE-4E6A-B5C5-252D28D16F9E}">
      <dgm:prSet/>
      <dgm:spPr/>
      <dgm:t>
        <a:bodyPr/>
        <a:lstStyle/>
        <a:p>
          <a:endParaRPr lang="de-DE"/>
        </a:p>
      </dgm:t>
    </dgm:pt>
    <dgm:pt modelId="{AE9B91AB-7E4E-4E83-8626-C1C069A5F395}">
      <dgm:prSet phldrT="[Text]"/>
      <dgm:spPr>
        <a:solidFill>
          <a:srgbClr val="0070C0"/>
        </a:solidFill>
      </dgm:spPr>
      <dgm:t>
        <a:bodyPr/>
        <a:lstStyle/>
        <a:p>
          <a:r>
            <a:rPr lang="de-DE" dirty="0"/>
            <a:t>P01</a:t>
          </a:r>
        </a:p>
        <a:p>
          <a:r>
            <a:rPr lang="de-DE" dirty="0"/>
            <a:t>Model</a:t>
          </a:r>
        </a:p>
      </dgm:t>
    </dgm:pt>
    <dgm:pt modelId="{A5A57D90-5D58-4EFE-BB88-8F777E49EF2D}" type="parTrans" cxnId="{009BDF67-B72F-43A2-9B42-C79D644834E1}">
      <dgm:prSet/>
      <dgm:spPr/>
      <dgm:t>
        <a:bodyPr/>
        <a:lstStyle/>
        <a:p>
          <a:endParaRPr lang="de-DE"/>
        </a:p>
      </dgm:t>
    </dgm:pt>
    <dgm:pt modelId="{8898CE60-A2B3-4874-8A6F-89B7201390D6}" type="sibTrans" cxnId="{009BDF67-B72F-43A2-9B42-C79D644834E1}">
      <dgm:prSet/>
      <dgm:spPr/>
      <dgm:t>
        <a:bodyPr/>
        <a:lstStyle/>
        <a:p>
          <a:endParaRPr lang="de-DE"/>
        </a:p>
      </dgm:t>
    </dgm:pt>
    <dgm:pt modelId="{89FF2B20-A49B-4668-9715-C5509B8CA13B}" type="pres">
      <dgm:prSet presAssocID="{3218965A-BE02-4618-91C5-E1EDED8E19F1}" presName="Name0" presStyleCnt="0">
        <dgm:presLayoutVars>
          <dgm:chMax val="1"/>
          <dgm:chPref val="1"/>
          <dgm:dir/>
          <dgm:animOne val="branch"/>
          <dgm:animLvl val="lvl"/>
        </dgm:presLayoutVars>
      </dgm:prSet>
      <dgm:spPr/>
    </dgm:pt>
    <dgm:pt modelId="{6F4986A3-046A-460A-B436-1E4900173300}" type="pres">
      <dgm:prSet presAssocID="{D2A49E07-9CEB-4D84-B648-6794A1C23233}" presName="singleCycle" presStyleCnt="0"/>
      <dgm:spPr/>
    </dgm:pt>
    <dgm:pt modelId="{30E2115C-BC8F-4EDA-BBAD-0EF72307D9C6}" type="pres">
      <dgm:prSet presAssocID="{D2A49E07-9CEB-4D84-B648-6794A1C23233}" presName="singleCenter" presStyleLbl="node1" presStyleIdx="0" presStyleCnt="3" custScaleX="70304" custScaleY="66303" custLinFactNeighborX="39548" custLinFactNeighborY="2435">
        <dgm:presLayoutVars>
          <dgm:chMax val="7"/>
          <dgm:chPref val="7"/>
        </dgm:presLayoutVars>
      </dgm:prSet>
      <dgm:spPr/>
    </dgm:pt>
    <dgm:pt modelId="{C13EFD63-684A-43AE-9BF7-C50C9934ED68}" type="pres">
      <dgm:prSet presAssocID="{2D749BE2-A95C-4A2A-94DC-57A8261B9EAF}" presName="Name56" presStyleLbl="parChTrans1D2" presStyleIdx="0" presStyleCnt="2"/>
      <dgm:spPr/>
    </dgm:pt>
    <dgm:pt modelId="{3E85E702-1F8C-4524-BB01-1023249FC43E}" type="pres">
      <dgm:prSet presAssocID="{E8CE2779-CC9D-4EF5-A1A4-8C1A650A3185}" presName="text0" presStyleLbl="node1" presStyleIdx="1" presStyleCnt="3" custRadScaleRad="58348" custRadScaleInc="-2743">
        <dgm:presLayoutVars>
          <dgm:bulletEnabled val="1"/>
        </dgm:presLayoutVars>
      </dgm:prSet>
      <dgm:spPr/>
    </dgm:pt>
    <dgm:pt modelId="{514A17A7-C409-4EE8-8CFF-756A0AB1E423}" type="pres">
      <dgm:prSet presAssocID="{A5A57D90-5D58-4EFE-BB88-8F777E49EF2D}" presName="Name56" presStyleLbl="parChTrans1D2" presStyleIdx="1" presStyleCnt="2"/>
      <dgm:spPr/>
    </dgm:pt>
    <dgm:pt modelId="{7C1E8721-83A9-441F-A2E9-66E13E9F05CE}" type="pres">
      <dgm:prSet presAssocID="{AE9B91AB-7E4E-4E83-8626-C1C069A5F395}" presName="text0" presStyleLbl="node1" presStyleIdx="2" presStyleCnt="3" custRadScaleRad="85734" custRadScaleInc="5315">
        <dgm:presLayoutVars>
          <dgm:bulletEnabled val="1"/>
        </dgm:presLayoutVars>
      </dgm:prSet>
      <dgm:spPr/>
    </dgm:pt>
  </dgm:ptLst>
  <dgm:cxnLst>
    <dgm:cxn modelId="{9226C717-816F-45F7-AE36-69EEA40249D0}" srcId="{3218965A-BE02-4618-91C5-E1EDED8E19F1}" destId="{D2A49E07-9CEB-4D84-B648-6794A1C23233}" srcOrd="0" destOrd="0" parTransId="{1351437A-F015-4895-ABEF-42D597743C40}" sibTransId="{E7ED7B6C-2127-4091-9755-1330F212D9CE}"/>
    <dgm:cxn modelId="{06FF4219-FCBE-4E6A-B5C5-252D28D16F9E}" srcId="{D2A49E07-9CEB-4D84-B648-6794A1C23233}" destId="{E8CE2779-CC9D-4EF5-A1A4-8C1A650A3185}" srcOrd="0" destOrd="0" parTransId="{2D749BE2-A95C-4A2A-94DC-57A8261B9EAF}" sibTransId="{8E82EB4E-7E1F-422C-8826-3550E2573642}"/>
    <dgm:cxn modelId="{009BDF67-B72F-43A2-9B42-C79D644834E1}" srcId="{D2A49E07-9CEB-4D84-B648-6794A1C23233}" destId="{AE9B91AB-7E4E-4E83-8626-C1C069A5F395}" srcOrd="1" destOrd="0" parTransId="{A5A57D90-5D58-4EFE-BB88-8F777E49EF2D}" sibTransId="{8898CE60-A2B3-4874-8A6F-89B7201390D6}"/>
    <dgm:cxn modelId="{0642654B-BF16-4790-B33D-95183D157285}" type="presOf" srcId="{2D749BE2-A95C-4A2A-94DC-57A8261B9EAF}" destId="{C13EFD63-684A-43AE-9BF7-C50C9934ED68}" srcOrd="0" destOrd="0" presId="urn:microsoft.com/office/officeart/2008/layout/RadialCluster"/>
    <dgm:cxn modelId="{B533DA57-53A1-4190-9D61-9D744EDC9DC3}" type="presOf" srcId="{3218965A-BE02-4618-91C5-E1EDED8E19F1}" destId="{89FF2B20-A49B-4668-9715-C5509B8CA13B}" srcOrd="0" destOrd="0" presId="urn:microsoft.com/office/officeart/2008/layout/RadialCluster"/>
    <dgm:cxn modelId="{AF4FAE88-2B44-4830-B727-B80E0F01E394}" type="presOf" srcId="{D2A49E07-9CEB-4D84-B648-6794A1C23233}" destId="{30E2115C-BC8F-4EDA-BBAD-0EF72307D9C6}" srcOrd="0" destOrd="0" presId="urn:microsoft.com/office/officeart/2008/layout/RadialCluster"/>
    <dgm:cxn modelId="{0D9C9CB2-6E6A-4102-814D-043F11E42B88}" type="presOf" srcId="{A5A57D90-5D58-4EFE-BB88-8F777E49EF2D}" destId="{514A17A7-C409-4EE8-8CFF-756A0AB1E423}" srcOrd="0" destOrd="0" presId="urn:microsoft.com/office/officeart/2008/layout/RadialCluster"/>
    <dgm:cxn modelId="{2352C9BB-3CEA-4536-9B10-62334309E0C9}" type="presOf" srcId="{AE9B91AB-7E4E-4E83-8626-C1C069A5F395}" destId="{7C1E8721-83A9-441F-A2E9-66E13E9F05CE}" srcOrd="0" destOrd="0" presId="urn:microsoft.com/office/officeart/2008/layout/RadialCluster"/>
    <dgm:cxn modelId="{8D1E42C6-3158-4F60-8E25-8BF70EAFCF54}" type="presOf" srcId="{E8CE2779-CC9D-4EF5-A1A4-8C1A650A3185}" destId="{3E85E702-1F8C-4524-BB01-1023249FC43E}" srcOrd="0" destOrd="0" presId="urn:microsoft.com/office/officeart/2008/layout/RadialCluster"/>
    <dgm:cxn modelId="{BD71E4CB-58B0-4027-88CB-55915048E1EF}" type="presParOf" srcId="{89FF2B20-A49B-4668-9715-C5509B8CA13B}" destId="{6F4986A3-046A-460A-B436-1E4900173300}" srcOrd="0" destOrd="0" presId="urn:microsoft.com/office/officeart/2008/layout/RadialCluster"/>
    <dgm:cxn modelId="{DE0A8183-3FAB-4ED8-B30A-591FF923E6F5}" type="presParOf" srcId="{6F4986A3-046A-460A-B436-1E4900173300}" destId="{30E2115C-BC8F-4EDA-BBAD-0EF72307D9C6}" srcOrd="0" destOrd="0" presId="urn:microsoft.com/office/officeart/2008/layout/RadialCluster"/>
    <dgm:cxn modelId="{73FD0E7F-A6D8-4A98-B7A1-C4EB286E962B}" type="presParOf" srcId="{6F4986A3-046A-460A-B436-1E4900173300}" destId="{C13EFD63-684A-43AE-9BF7-C50C9934ED68}" srcOrd="1" destOrd="0" presId="urn:microsoft.com/office/officeart/2008/layout/RadialCluster"/>
    <dgm:cxn modelId="{E5A08595-F4BA-4CA1-985E-F4A07D64EE19}" type="presParOf" srcId="{6F4986A3-046A-460A-B436-1E4900173300}" destId="{3E85E702-1F8C-4524-BB01-1023249FC43E}" srcOrd="2" destOrd="0" presId="urn:microsoft.com/office/officeart/2008/layout/RadialCluster"/>
    <dgm:cxn modelId="{BE4FA4B3-5689-42C0-95BF-6912B7CF4797}" type="presParOf" srcId="{6F4986A3-046A-460A-B436-1E4900173300}" destId="{514A17A7-C409-4EE8-8CFF-756A0AB1E423}" srcOrd="3" destOrd="0" presId="urn:microsoft.com/office/officeart/2008/layout/RadialCluster"/>
    <dgm:cxn modelId="{002FD0F5-95EC-4E17-838D-AB8665C68806}" type="presParOf" srcId="{6F4986A3-046A-460A-B436-1E4900173300}" destId="{7C1E8721-83A9-441F-A2E9-66E13E9F05CE}"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00B05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00B05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00B05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CA32FC-B5A3-4BDF-A9F3-B77884AA106F}" type="doc">
      <dgm:prSet loTypeId="urn:microsoft.com/office/officeart/2005/8/layout/process4" loCatId="list" qsTypeId="urn:microsoft.com/office/officeart/2005/8/quickstyle/3d6" qsCatId="3D" csTypeId="urn:microsoft.com/office/officeart/2005/8/colors/accent2_4" csCatId="accent2" phldr="1"/>
      <dgm:spPr/>
      <dgm:t>
        <a:bodyPr/>
        <a:lstStyle/>
        <a:p>
          <a:endParaRPr lang="de-DE"/>
        </a:p>
      </dgm:t>
    </dgm:pt>
    <dgm:pt modelId="{650D2A9D-2048-461F-955C-A78B8A0F806E}">
      <dgm:prSet phldrT="[Text]"/>
      <dgm:spPr/>
      <dgm:t>
        <a:bodyPr/>
        <a:lstStyle/>
        <a:p>
          <a:r>
            <a:rPr lang="de-DE" dirty="0"/>
            <a:t>Manuell ausgefülltes Formular</a:t>
          </a:r>
        </a:p>
      </dgm:t>
    </dgm:pt>
    <dgm:pt modelId="{680BCE60-6299-4FC6-9280-C1A456F1956A}" type="parTrans" cxnId="{928EE177-4CF7-4958-8D50-65262AF92BDB}">
      <dgm:prSet/>
      <dgm:spPr/>
      <dgm:t>
        <a:bodyPr/>
        <a:lstStyle/>
        <a:p>
          <a:endParaRPr lang="de-DE"/>
        </a:p>
      </dgm:t>
    </dgm:pt>
    <dgm:pt modelId="{7FA77DA8-2679-42FC-AC92-061D64FF317A}" type="sibTrans" cxnId="{928EE177-4CF7-4958-8D50-65262AF92BDB}">
      <dgm:prSet/>
      <dgm:spPr/>
      <dgm:t>
        <a:bodyPr/>
        <a:lstStyle/>
        <a:p>
          <a:endParaRPr lang="de-DE"/>
        </a:p>
      </dgm:t>
    </dgm:pt>
    <dgm:pt modelId="{7847F70F-EB91-4B33-88BE-C640228F6A25}">
      <dgm:prSet phldrT="[Text]"/>
      <dgm:spPr/>
      <dgm:t>
        <a:bodyPr/>
        <a:lstStyle/>
        <a:p>
          <a:r>
            <a:rPr lang="de-DE" dirty="0"/>
            <a:t>Zeit</a:t>
          </a:r>
        </a:p>
      </dgm:t>
    </dgm:pt>
    <dgm:pt modelId="{F9C99B76-8501-4D5C-949A-4B6F58D7DF85}" type="parTrans" cxnId="{F4D2A212-6FA2-4EAE-B537-BAF6278E9B55}">
      <dgm:prSet/>
      <dgm:spPr/>
      <dgm:t>
        <a:bodyPr/>
        <a:lstStyle/>
        <a:p>
          <a:endParaRPr lang="de-DE"/>
        </a:p>
      </dgm:t>
    </dgm:pt>
    <dgm:pt modelId="{B29155EC-E05D-4DC3-AEB0-E2F2D49D0C9A}" type="sibTrans" cxnId="{F4D2A212-6FA2-4EAE-B537-BAF6278E9B55}">
      <dgm:prSet/>
      <dgm:spPr/>
      <dgm:t>
        <a:bodyPr/>
        <a:lstStyle/>
        <a:p>
          <a:endParaRPr lang="de-DE"/>
        </a:p>
      </dgm:t>
    </dgm:pt>
    <dgm:pt modelId="{84366F65-0D40-4156-BE91-D92B6A9D45C2}">
      <dgm:prSet phldrT="[Text]"/>
      <dgm:spPr/>
      <dgm:t>
        <a:bodyPr/>
        <a:lstStyle/>
        <a:p>
          <a:r>
            <a:rPr lang="de-DE" dirty="0"/>
            <a:t>Fehler</a:t>
          </a:r>
        </a:p>
      </dgm:t>
    </dgm:pt>
    <dgm:pt modelId="{B1E0A9ED-F86F-480A-A188-4D9D42BFEDE7}" type="parTrans" cxnId="{FCF3273C-7E55-4C30-BB31-9BD765562BA6}">
      <dgm:prSet/>
      <dgm:spPr/>
      <dgm:t>
        <a:bodyPr/>
        <a:lstStyle/>
        <a:p>
          <a:endParaRPr lang="de-DE"/>
        </a:p>
      </dgm:t>
    </dgm:pt>
    <dgm:pt modelId="{40C874AD-58D1-40B6-91C8-C9C42FE0CEB6}" type="sibTrans" cxnId="{FCF3273C-7E55-4C30-BB31-9BD765562BA6}">
      <dgm:prSet/>
      <dgm:spPr/>
      <dgm:t>
        <a:bodyPr/>
        <a:lstStyle/>
        <a:p>
          <a:endParaRPr lang="de-DE"/>
        </a:p>
      </dgm:t>
    </dgm:pt>
    <dgm:pt modelId="{1FB25AAD-34F1-4049-9058-56C39C4CB704}">
      <dgm:prSet phldrT="[Text]"/>
      <dgm:spPr/>
      <dgm:t>
        <a:bodyPr/>
        <a:lstStyle/>
        <a:p>
          <a:r>
            <a:rPr lang="de-DE" dirty="0"/>
            <a:t>Eingegebene Angaben</a:t>
          </a:r>
        </a:p>
      </dgm:t>
    </dgm:pt>
    <dgm:pt modelId="{1EB8AAE6-6D1E-4E5C-8EF9-993F189A3086}" type="parTrans" cxnId="{BBAA8416-7FE0-413A-92CF-A7D9DF4EAF6A}">
      <dgm:prSet/>
      <dgm:spPr/>
      <dgm:t>
        <a:bodyPr/>
        <a:lstStyle/>
        <a:p>
          <a:endParaRPr lang="de-DE"/>
        </a:p>
      </dgm:t>
    </dgm:pt>
    <dgm:pt modelId="{C0DDB3FD-C443-448E-A73B-2ADF1720E87E}" type="sibTrans" cxnId="{BBAA8416-7FE0-413A-92CF-A7D9DF4EAF6A}">
      <dgm:prSet/>
      <dgm:spPr/>
      <dgm:t>
        <a:bodyPr/>
        <a:lstStyle/>
        <a:p>
          <a:endParaRPr lang="de-DE"/>
        </a:p>
      </dgm:t>
    </dgm:pt>
    <dgm:pt modelId="{9936E569-07BA-43D8-A71F-5B92474DEA94}">
      <dgm:prSet phldrT="[Text]"/>
      <dgm:spPr/>
      <dgm:t>
        <a:bodyPr/>
        <a:lstStyle/>
        <a:p>
          <a:r>
            <a:rPr lang="de-DE" dirty="0"/>
            <a:t>Pflichtenfeldern</a:t>
          </a:r>
        </a:p>
      </dgm:t>
    </dgm:pt>
    <dgm:pt modelId="{7D039727-E5CB-4B29-AC70-AC08DFB66C5D}" type="parTrans" cxnId="{8E135474-207E-453B-BFAE-BB681918B083}">
      <dgm:prSet/>
      <dgm:spPr/>
      <dgm:t>
        <a:bodyPr/>
        <a:lstStyle/>
        <a:p>
          <a:endParaRPr lang="de-DE"/>
        </a:p>
      </dgm:t>
    </dgm:pt>
    <dgm:pt modelId="{821F9682-D901-46F8-99D8-2B1D0BE483C0}" type="sibTrans" cxnId="{8E135474-207E-453B-BFAE-BB681918B083}">
      <dgm:prSet/>
      <dgm:spPr/>
      <dgm:t>
        <a:bodyPr/>
        <a:lstStyle/>
        <a:p>
          <a:endParaRPr lang="de-DE"/>
        </a:p>
      </dgm:t>
    </dgm:pt>
    <dgm:pt modelId="{FB037F84-5029-42C0-BB7B-1114D0739713}">
      <dgm:prSet phldrT="[Text]"/>
      <dgm:spPr/>
      <dgm:t>
        <a:bodyPr/>
        <a:lstStyle/>
        <a:p>
          <a:r>
            <a:rPr lang="de-DE" dirty="0"/>
            <a:t>Unpassende Angaben</a:t>
          </a:r>
        </a:p>
      </dgm:t>
    </dgm:pt>
    <dgm:pt modelId="{697B9BC5-A2C6-4EAB-B267-779972586472}" type="parTrans" cxnId="{3CCA8376-A01E-40EE-88EC-B47A7FD72922}">
      <dgm:prSet/>
      <dgm:spPr/>
      <dgm:t>
        <a:bodyPr/>
        <a:lstStyle/>
        <a:p>
          <a:endParaRPr lang="de-DE"/>
        </a:p>
      </dgm:t>
    </dgm:pt>
    <dgm:pt modelId="{169B933D-BA8D-4AB2-85BF-CDFA74BD5121}" type="sibTrans" cxnId="{3CCA8376-A01E-40EE-88EC-B47A7FD72922}">
      <dgm:prSet/>
      <dgm:spPr/>
      <dgm:t>
        <a:bodyPr/>
        <a:lstStyle/>
        <a:p>
          <a:endParaRPr lang="de-DE"/>
        </a:p>
      </dgm:t>
    </dgm:pt>
    <dgm:pt modelId="{877B64DD-061D-4D58-920D-9DD7A41C9396}">
      <dgm:prSet phldrT="[Text]"/>
      <dgm:spPr/>
      <dgm:t>
        <a:bodyPr/>
        <a:lstStyle/>
        <a:p>
          <a:r>
            <a:rPr lang="de-DE" dirty="0"/>
            <a:t>Prüfung</a:t>
          </a:r>
        </a:p>
      </dgm:t>
    </dgm:pt>
    <dgm:pt modelId="{4C33A619-C603-4775-A53E-6AF4C1551E26}" type="parTrans" cxnId="{B3AADC71-6869-4A18-A40F-0B2CE3DEF81B}">
      <dgm:prSet/>
      <dgm:spPr/>
      <dgm:t>
        <a:bodyPr/>
        <a:lstStyle/>
        <a:p>
          <a:endParaRPr lang="de-DE"/>
        </a:p>
      </dgm:t>
    </dgm:pt>
    <dgm:pt modelId="{A1B8ED35-6F80-475D-81C8-1A949B9A003E}" type="sibTrans" cxnId="{B3AADC71-6869-4A18-A40F-0B2CE3DEF81B}">
      <dgm:prSet/>
      <dgm:spPr/>
      <dgm:t>
        <a:bodyPr/>
        <a:lstStyle/>
        <a:p>
          <a:endParaRPr lang="de-DE"/>
        </a:p>
      </dgm:t>
    </dgm:pt>
    <dgm:pt modelId="{A3A17CEA-88CB-42C4-B840-C0C9559A6738}">
      <dgm:prSet phldrT="[Text]"/>
      <dgm:spPr/>
      <dgm:t>
        <a:bodyPr/>
        <a:lstStyle/>
        <a:p>
          <a:r>
            <a:rPr lang="de-DE" dirty="0"/>
            <a:t>Unkorrektheit</a:t>
          </a:r>
        </a:p>
      </dgm:t>
    </dgm:pt>
    <dgm:pt modelId="{1E8DCD54-F52D-4C9C-A43F-4F57BB924DFB}" type="parTrans" cxnId="{394C7EC3-5C63-400F-90C8-7B96F3A5E23F}">
      <dgm:prSet/>
      <dgm:spPr/>
      <dgm:t>
        <a:bodyPr/>
        <a:lstStyle/>
        <a:p>
          <a:endParaRPr lang="de-DE"/>
        </a:p>
      </dgm:t>
    </dgm:pt>
    <dgm:pt modelId="{F755D2FF-03EE-48E4-B606-37E215533A66}" type="sibTrans" cxnId="{394C7EC3-5C63-400F-90C8-7B96F3A5E23F}">
      <dgm:prSet/>
      <dgm:spPr/>
      <dgm:t>
        <a:bodyPr/>
        <a:lstStyle/>
        <a:p>
          <a:endParaRPr lang="de-DE"/>
        </a:p>
      </dgm:t>
    </dgm:pt>
    <dgm:pt modelId="{4DFBE89F-18A6-4567-8E43-08147E81B29A}">
      <dgm:prSet phldrT="[Text]"/>
      <dgm:spPr/>
      <dgm:t>
        <a:bodyPr/>
        <a:lstStyle/>
        <a:p>
          <a:r>
            <a:rPr lang="de-DE" dirty="0"/>
            <a:t>Unvollständigkeit</a:t>
          </a:r>
        </a:p>
      </dgm:t>
    </dgm:pt>
    <dgm:pt modelId="{B25F4B36-FCA4-4D58-8316-AC0432715409}" type="parTrans" cxnId="{CA0DD7FA-9E9F-4567-B9ED-D916EB5DC46F}">
      <dgm:prSet/>
      <dgm:spPr/>
      <dgm:t>
        <a:bodyPr/>
        <a:lstStyle/>
        <a:p>
          <a:endParaRPr lang="de-DE"/>
        </a:p>
      </dgm:t>
    </dgm:pt>
    <dgm:pt modelId="{9D139DFD-6137-43B0-981B-83F3FF68C513}" type="sibTrans" cxnId="{CA0DD7FA-9E9F-4567-B9ED-D916EB5DC46F}">
      <dgm:prSet/>
      <dgm:spPr/>
      <dgm:t>
        <a:bodyPr/>
        <a:lstStyle/>
        <a:p>
          <a:endParaRPr lang="de-DE"/>
        </a:p>
      </dgm:t>
    </dgm:pt>
    <dgm:pt modelId="{2D807938-D0B8-4F1E-ACB2-1B46E8FF0E4E}" type="pres">
      <dgm:prSet presAssocID="{94CA32FC-B5A3-4BDF-A9F3-B77884AA106F}" presName="Name0" presStyleCnt="0">
        <dgm:presLayoutVars>
          <dgm:dir/>
          <dgm:animLvl val="lvl"/>
          <dgm:resizeHandles val="exact"/>
        </dgm:presLayoutVars>
      </dgm:prSet>
      <dgm:spPr/>
    </dgm:pt>
    <dgm:pt modelId="{1E5CF137-32D8-4411-9EB0-E939CD6D5DC7}" type="pres">
      <dgm:prSet presAssocID="{877B64DD-061D-4D58-920D-9DD7A41C9396}" presName="boxAndChildren" presStyleCnt="0"/>
      <dgm:spPr/>
    </dgm:pt>
    <dgm:pt modelId="{3B7D55F4-AC0E-4E2D-8D40-5E583DC664BA}" type="pres">
      <dgm:prSet presAssocID="{877B64DD-061D-4D58-920D-9DD7A41C9396}" presName="parentTextBox" presStyleLbl="node1" presStyleIdx="0" presStyleCnt="3"/>
      <dgm:spPr/>
    </dgm:pt>
    <dgm:pt modelId="{27A15D58-3B4D-4956-AC53-C09882376A40}" type="pres">
      <dgm:prSet presAssocID="{877B64DD-061D-4D58-920D-9DD7A41C9396}" presName="entireBox" presStyleLbl="node1" presStyleIdx="0" presStyleCnt="3"/>
      <dgm:spPr/>
    </dgm:pt>
    <dgm:pt modelId="{99EFEC4A-BC62-4364-9712-40F93F073731}" type="pres">
      <dgm:prSet presAssocID="{877B64DD-061D-4D58-920D-9DD7A41C9396}" presName="descendantBox" presStyleCnt="0"/>
      <dgm:spPr/>
    </dgm:pt>
    <dgm:pt modelId="{247F5025-5F03-43A2-B63E-126B2C153760}" type="pres">
      <dgm:prSet presAssocID="{A3A17CEA-88CB-42C4-B840-C0C9559A6738}" presName="childTextBox" presStyleLbl="fgAccFollowNode1" presStyleIdx="0" presStyleCnt="6">
        <dgm:presLayoutVars>
          <dgm:bulletEnabled val="1"/>
        </dgm:presLayoutVars>
      </dgm:prSet>
      <dgm:spPr/>
    </dgm:pt>
    <dgm:pt modelId="{B31140C3-F625-4BC4-83ED-586399DEA32C}" type="pres">
      <dgm:prSet presAssocID="{4DFBE89F-18A6-4567-8E43-08147E81B29A}" presName="childTextBox" presStyleLbl="fgAccFollowNode1" presStyleIdx="1" presStyleCnt="6">
        <dgm:presLayoutVars>
          <dgm:bulletEnabled val="1"/>
        </dgm:presLayoutVars>
      </dgm:prSet>
      <dgm:spPr/>
    </dgm:pt>
    <dgm:pt modelId="{56576115-E503-4AE5-91B8-6AC75DF8CC03}" type="pres">
      <dgm:prSet presAssocID="{C0DDB3FD-C443-448E-A73B-2ADF1720E87E}" presName="sp" presStyleCnt="0"/>
      <dgm:spPr/>
    </dgm:pt>
    <dgm:pt modelId="{90E094A0-FEE4-4C6C-BA41-BE5D12538ADD}" type="pres">
      <dgm:prSet presAssocID="{1FB25AAD-34F1-4049-9058-56C39C4CB704}" presName="arrowAndChildren" presStyleCnt="0"/>
      <dgm:spPr/>
    </dgm:pt>
    <dgm:pt modelId="{DAA4629D-B17B-46DF-AE29-E95C6E6149FF}" type="pres">
      <dgm:prSet presAssocID="{1FB25AAD-34F1-4049-9058-56C39C4CB704}" presName="parentTextArrow" presStyleLbl="node1" presStyleIdx="0" presStyleCnt="3"/>
      <dgm:spPr/>
    </dgm:pt>
    <dgm:pt modelId="{A6DAF4B4-E19C-461C-9F8D-3D0A5AA34628}" type="pres">
      <dgm:prSet presAssocID="{1FB25AAD-34F1-4049-9058-56C39C4CB704}" presName="arrow" presStyleLbl="node1" presStyleIdx="1" presStyleCnt="3"/>
      <dgm:spPr/>
    </dgm:pt>
    <dgm:pt modelId="{AC48B934-47C9-4614-B156-A3F7B0E7F4A9}" type="pres">
      <dgm:prSet presAssocID="{1FB25AAD-34F1-4049-9058-56C39C4CB704}" presName="descendantArrow" presStyleCnt="0"/>
      <dgm:spPr/>
    </dgm:pt>
    <dgm:pt modelId="{B4D6ABAB-EF6D-483F-8AE1-C59579B5628A}" type="pres">
      <dgm:prSet presAssocID="{9936E569-07BA-43D8-A71F-5B92474DEA94}" presName="childTextArrow" presStyleLbl="fgAccFollowNode1" presStyleIdx="2" presStyleCnt="6">
        <dgm:presLayoutVars>
          <dgm:bulletEnabled val="1"/>
        </dgm:presLayoutVars>
      </dgm:prSet>
      <dgm:spPr/>
    </dgm:pt>
    <dgm:pt modelId="{E0860C6C-8BB0-4DEE-8FA1-23430853AF39}" type="pres">
      <dgm:prSet presAssocID="{FB037F84-5029-42C0-BB7B-1114D0739713}" presName="childTextArrow" presStyleLbl="fgAccFollowNode1" presStyleIdx="3" presStyleCnt="6">
        <dgm:presLayoutVars>
          <dgm:bulletEnabled val="1"/>
        </dgm:presLayoutVars>
      </dgm:prSet>
      <dgm:spPr/>
    </dgm:pt>
    <dgm:pt modelId="{AD54E42C-322A-46BC-B891-E3B43018A62C}" type="pres">
      <dgm:prSet presAssocID="{7FA77DA8-2679-42FC-AC92-061D64FF317A}" presName="sp" presStyleCnt="0"/>
      <dgm:spPr/>
    </dgm:pt>
    <dgm:pt modelId="{9170440E-FEA4-4052-8864-5B0E91D0C5D6}" type="pres">
      <dgm:prSet presAssocID="{650D2A9D-2048-461F-955C-A78B8A0F806E}" presName="arrowAndChildren" presStyleCnt="0"/>
      <dgm:spPr/>
    </dgm:pt>
    <dgm:pt modelId="{4101AD01-839F-4EF5-875B-5597B34484AB}" type="pres">
      <dgm:prSet presAssocID="{650D2A9D-2048-461F-955C-A78B8A0F806E}" presName="parentTextArrow" presStyleLbl="node1" presStyleIdx="1" presStyleCnt="3"/>
      <dgm:spPr/>
    </dgm:pt>
    <dgm:pt modelId="{2BA72860-F9C1-4EC2-89DB-3654EF723A8B}" type="pres">
      <dgm:prSet presAssocID="{650D2A9D-2048-461F-955C-A78B8A0F806E}" presName="arrow" presStyleLbl="node1" presStyleIdx="2" presStyleCnt="3" custLinFactNeighborX="24576" custLinFactNeighborY="-6626"/>
      <dgm:spPr/>
    </dgm:pt>
    <dgm:pt modelId="{95DF4151-8BE4-47EC-8D01-7662D7C498B0}" type="pres">
      <dgm:prSet presAssocID="{650D2A9D-2048-461F-955C-A78B8A0F806E}" presName="descendantArrow" presStyleCnt="0"/>
      <dgm:spPr/>
    </dgm:pt>
    <dgm:pt modelId="{E69B39B7-6811-44A3-802B-31117325D05A}" type="pres">
      <dgm:prSet presAssocID="{7847F70F-EB91-4B33-88BE-C640228F6A25}" presName="childTextArrow" presStyleLbl="fgAccFollowNode1" presStyleIdx="4" presStyleCnt="6">
        <dgm:presLayoutVars>
          <dgm:bulletEnabled val="1"/>
        </dgm:presLayoutVars>
      </dgm:prSet>
      <dgm:spPr/>
    </dgm:pt>
    <dgm:pt modelId="{C1DD8FD0-DE62-4862-B764-B56C958BCED0}" type="pres">
      <dgm:prSet presAssocID="{84366F65-0D40-4156-BE91-D92B6A9D45C2}" presName="childTextArrow" presStyleLbl="fgAccFollowNode1" presStyleIdx="5" presStyleCnt="6">
        <dgm:presLayoutVars>
          <dgm:bulletEnabled val="1"/>
        </dgm:presLayoutVars>
      </dgm:prSet>
      <dgm:spPr/>
    </dgm:pt>
  </dgm:ptLst>
  <dgm:cxnLst>
    <dgm:cxn modelId="{F4D2A212-6FA2-4EAE-B537-BAF6278E9B55}" srcId="{650D2A9D-2048-461F-955C-A78B8A0F806E}" destId="{7847F70F-EB91-4B33-88BE-C640228F6A25}" srcOrd="0" destOrd="0" parTransId="{F9C99B76-8501-4D5C-949A-4B6F58D7DF85}" sibTransId="{B29155EC-E05D-4DC3-AEB0-E2F2D49D0C9A}"/>
    <dgm:cxn modelId="{BBAA8416-7FE0-413A-92CF-A7D9DF4EAF6A}" srcId="{94CA32FC-B5A3-4BDF-A9F3-B77884AA106F}" destId="{1FB25AAD-34F1-4049-9058-56C39C4CB704}" srcOrd="1" destOrd="0" parTransId="{1EB8AAE6-6D1E-4E5C-8EF9-993F189A3086}" sibTransId="{C0DDB3FD-C443-448E-A73B-2ADF1720E87E}"/>
    <dgm:cxn modelId="{416F1621-C012-46E6-B239-C06BF3F973BB}" type="presOf" srcId="{9936E569-07BA-43D8-A71F-5B92474DEA94}" destId="{B4D6ABAB-EF6D-483F-8AE1-C59579B5628A}" srcOrd="0" destOrd="0" presId="urn:microsoft.com/office/officeart/2005/8/layout/process4"/>
    <dgm:cxn modelId="{6B679927-61E1-4EAB-936B-D450C1898618}" type="presOf" srcId="{650D2A9D-2048-461F-955C-A78B8A0F806E}" destId="{2BA72860-F9C1-4EC2-89DB-3654EF723A8B}" srcOrd="1" destOrd="0" presId="urn:microsoft.com/office/officeart/2005/8/layout/process4"/>
    <dgm:cxn modelId="{2C93D83A-25E8-4A9B-BAB7-3CE8BE9EB975}" type="presOf" srcId="{1FB25AAD-34F1-4049-9058-56C39C4CB704}" destId="{A6DAF4B4-E19C-461C-9F8D-3D0A5AA34628}" srcOrd="1" destOrd="0" presId="urn:microsoft.com/office/officeart/2005/8/layout/process4"/>
    <dgm:cxn modelId="{008BAC3B-9693-4C9F-AECF-197DFE180E81}" type="presOf" srcId="{94CA32FC-B5A3-4BDF-A9F3-B77884AA106F}" destId="{2D807938-D0B8-4F1E-ACB2-1B46E8FF0E4E}" srcOrd="0" destOrd="0" presId="urn:microsoft.com/office/officeart/2005/8/layout/process4"/>
    <dgm:cxn modelId="{FCF3273C-7E55-4C30-BB31-9BD765562BA6}" srcId="{650D2A9D-2048-461F-955C-A78B8A0F806E}" destId="{84366F65-0D40-4156-BE91-D92B6A9D45C2}" srcOrd="1" destOrd="0" parTransId="{B1E0A9ED-F86F-480A-A188-4D9D42BFEDE7}" sibTransId="{40C874AD-58D1-40B6-91C8-C9C42FE0CEB6}"/>
    <dgm:cxn modelId="{ACACE15B-A625-46FA-A19A-BDFA80FC16BC}" type="presOf" srcId="{84366F65-0D40-4156-BE91-D92B6A9D45C2}" destId="{C1DD8FD0-DE62-4862-B764-B56C958BCED0}" srcOrd="0" destOrd="0" presId="urn:microsoft.com/office/officeart/2005/8/layout/process4"/>
    <dgm:cxn modelId="{8FA7996B-3163-4D74-A270-E5BB552F3E6C}" type="presOf" srcId="{877B64DD-061D-4D58-920D-9DD7A41C9396}" destId="{27A15D58-3B4D-4956-AC53-C09882376A40}" srcOrd="1" destOrd="0" presId="urn:microsoft.com/office/officeart/2005/8/layout/process4"/>
    <dgm:cxn modelId="{B3AADC71-6869-4A18-A40F-0B2CE3DEF81B}" srcId="{94CA32FC-B5A3-4BDF-A9F3-B77884AA106F}" destId="{877B64DD-061D-4D58-920D-9DD7A41C9396}" srcOrd="2" destOrd="0" parTransId="{4C33A619-C603-4775-A53E-6AF4C1551E26}" sibTransId="{A1B8ED35-6F80-475D-81C8-1A949B9A003E}"/>
    <dgm:cxn modelId="{8E135474-207E-453B-BFAE-BB681918B083}" srcId="{1FB25AAD-34F1-4049-9058-56C39C4CB704}" destId="{9936E569-07BA-43D8-A71F-5B92474DEA94}" srcOrd="0" destOrd="0" parTransId="{7D039727-E5CB-4B29-AC70-AC08DFB66C5D}" sibTransId="{821F9682-D901-46F8-99D8-2B1D0BE483C0}"/>
    <dgm:cxn modelId="{3CCA8376-A01E-40EE-88EC-B47A7FD72922}" srcId="{1FB25AAD-34F1-4049-9058-56C39C4CB704}" destId="{FB037F84-5029-42C0-BB7B-1114D0739713}" srcOrd="1" destOrd="0" parTransId="{697B9BC5-A2C6-4EAB-B267-779972586472}" sibTransId="{169B933D-BA8D-4AB2-85BF-CDFA74BD5121}"/>
    <dgm:cxn modelId="{928EE177-4CF7-4958-8D50-65262AF92BDB}" srcId="{94CA32FC-B5A3-4BDF-A9F3-B77884AA106F}" destId="{650D2A9D-2048-461F-955C-A78B8A0F806E}" srcOrd="0" destOrd="0" parTransId="{680BCE60-6299-4FC6-9280-C1A456F1956A}" sibTransId="{7FA77DA8-2679-42FC-AC92-061D64FF317A}"/>
    <dgm:cxn modelId="{092CF07F-A472-48CD-A296-AD2107CA29B6}" type="presOf" srcId="{A3A17CEA-88CB-42C4-B840-C0C9559A6738}" destId="{247F5025-5F03-43A2-B63E-126B2C153760}" srcOrd="0" destOrd="0" presId="urn:microsoft.com/office/officeart/2005/8/layout/process4"/>
    <dgm:cxn modelId="{2E8F1590-E0A0-452A-8D02-8ED7222778F6}" type="presOf" srcId="{877B64DD-061D-4D58-920D-9DD7A41C9396}" destId="{3B7D55F4-AC0E-4E2D-8D40-5E583DC664BA}" srcOrd="0" destOrd="0" presId="urn:microsoft.com/office/officeart/2005/8/layout/process4"/>
    <dgm:cxn modelId="{1402EDBA-988A-4461-BBA3-CC4334F96412}" type="presOf" srcId="{4DFBE89F-18A6-4567-8E43-08147E81B29A}" destId="{B31140C3-F625-4BC4-83ED-586399DEA32C}" srcOrd="0" destOrd="0" presId="urn:microsoft.com/office/officeart/2005/8/layout/process4"/>
    <dgm:cxn modelId="{394C7EC3-5C63-400F-90C8-7B96F3A5E23F}" srcId="{877B64DD-061D-4D58-920D-9DD7A41C9396}" destId="{A3A17CEA-88CB-42C4-B840-C0C9559A6738}" srcOrd="0" destOrd="0" parTransId="{1E8DCD54-F52D-4C9C-A43F-4F57BB924DFB}" sibTransId="{F755D2FF-03EE-48E4-B606-37E215533A66}"/>
    <dgm:cxn modelId="{B49C19CC-D413-479E-9550-10CA4B772AC5}" type="presOf" srcId="{FB037F84-5029-42C0-BB7B-1114D0739713}" destId="{E0860C6C-8BB0-4DEE-8FA1-23430853AF39}" srcOrd="0" destOrd="0" presId="urn:microsoft.com/office/officeart/2005/8/layout/process4"/>
    <dgm:cxn modelId="{1E5948D3-C9E4-4158-8946-807F23C9231A}" type="presOf" srcId="{1FB25AAD-34F1-4049-9058-56C39C4CB704}" destId="{DAA4629D-B17B-46DF-AE29-E95C6E6149FF}" srcOrd="0" destOrd="0" presId="urn:microsoft.com/office/officeart/2005/8/layout/process4"/>
    <dgm:cxn modelId="{6B1CDDE9-138B-43FB-929E-2F25B94B0B6C}" type="presOf" srcId="{7847F70F-EB91-4B33-88BE-C640228F6A25}" destId="{E69B39B7-6811-44A3-802B-31117325D05A}" srcOrd="0" destOrd="0" presId="urn:microsoft.com/office/officeart/2005/8/layout/process4"/>
    <dgm:cxn modelId="{EE69CCEF-6FB9-45D1-A06E-27A04956694B}" type="presOf" srcId="{650D2A9D-2048-461F-955C-A78B8A0F806E}" destId="{4101AD01-839F-4EF5-875B-5597B34484AB}" srcOrd="0" destOrd="0" presId="urn:microsoft.com/office/officeart/2005/8/layout/process4"/>
    <dgm:cxn modelId="{CA0DD7FA-9E9F-4567-B9ED-D916EB5DC46F}" srcId="{877B64DD-061D-4D58-920D-9DD7A41C9396}" destId="{4DFBE89F-18A6-4567-8E43-08147E81B29A}" srcOrd="1" destOrd="0" parTransId="{B25F4B36-FCA4-4D58-8316-AC0432715409}" sibTransId="{9D139DFD-6137-43B0-981B-83F3FF68C513}"/>
    <dgm:cxn modelId="{A8D107CA-9A36-4295-990C-41A864308E4C}" type="presParOf" srcId="{2D807938-D0B8-4F1E-ACB2-1B46E8FF0E4E}" destId="{1E5CF137-32D8-4411-9EB0-E939CD6D5DC7}" srcOrd="0" destOrd="0" presId="urn:microsoft.com/office/officeart/2005/8/layout/process4"/>
    <dgm:cxn modelId="{BBA77C8E-1236-48AE-A19D-D85A5C5001E9}" type="presParOf" srcId="{1E5CF137-32D8-4411-9EB0-E939CD6D5DC7}" destId="{3B7D55F4-AC0E-4E2D-8D40-5E583DC664BA}" srcOrd="0" destOrd="0" presId="urn:microsoft.com/office/officeart/2005/8/layout/process4"/>
    <dgm:cxn modelId="{D6E13B06-E172-4B32-8213-BF1B55394EBA}" type="presParOf" srcId="{1E5CF137-32D8-4411-9EB0-E939CD6D5DC7}" destId="{27A15D58-3B4D-4956-AC53-C09882376A40}" srcOrd="1" destOrd="0" presId="urn:microsoft.com/office/officeart/2005/8/layout/process4"/>
    <dgm:cxn modelId="{F1734F31-0D1F-47BD-979C-DC953905CD11}" type="presParOf" srcId="{1E5CF137-32D8-4411-9EB0-E939CD6D5DC7}" destId="{99EFEC4A-BC62-4364-9712-40F93F073731}" srcOrd="2" destOrd="0" presId="urn:microsoft.com/office/officeart/2005/8/layout/process4"/>
    <dgm:cxn modelId="{2F8DE2E6-02F7-45C5-8135-6F244CF07106}" type="presParOf" srcId="{99EFEC4A-BC62-4364-9712-40F93F073731}" destId="{247F5025-5F03-43A2-B63E-126B2C153760}" srcOrd="0" destOrd="0" presId="urn:microsoft.com/office/officeart/2005/8/layout/process4"/>
    <dgm:cxn modelId="{3899D0C3-D5AB-46D7-8BF7-1A800AD9B60D}" type="presParOf" srcId="{99EFEC4A-BC62-4364-9712-40F93F073731}" destId="{B31140C3-F625-4BC4-83ED-586399DEA32C}" srcOrd="1" destOrd="0" presId="urn:microsoft.com/office/officeart/2005/8/layout/process4"/>
    <dgm:cxn modelId="{0FA20DDA-E22D-4685-951C-9E3B5C68D2D5}" type="presParOf" srcId="{2D807938-D0B8-4F1E-ACB2-1B46E8FF0E4E}" destId="{56576115-E503-4AE5-91B8-6AC75DF8CC03}" srcOrd="1" destOrd="0" presId="urn:microsoft.com/office/officeart/2005/8/layout/process4"/>
    <dgm:cxn modelId="{B302FAEA-DD4B-45B6-B159-8B68E54EA7A7}" type="presParOf" srcId="{2D807938-D0B8-4F1E-ACB2-1B46E8FF0E4E}" destId="{90E094A0-FEE4-4C6C-BA41-BE5D12538ADD}" srcOrd="2" destOrd="0" presId="urn:microsoft.com/office/officeart/2005/8/layout/process4"/>
    <dgm:cxn modelId="{7661E415-8995-49DA-AD33-AEFEC32E22DB}" type="presParOf" srcId="{90E094A0-FEE4-4C6C-BA41-BE5D12538ADD}" destId="{DAA4629D-B17B-46DF-AE29-E95C6E6149FF}" srcOrd="0" destOrd="0" presId="urn:microsoft.com/office/officeart/2005/8/layout/process4"/>
    <dgm:cxn modelId="{569D021C-98A8-4A9E-B410-31FA671B9AD8}" type="presParOf" srcId="{90E094A0-FEE4-4C6C-BA41-BE5D12538ADD}" destId="{A6DAF4B4-E19C-461C-9F8D-3D0A5AA34628}" srcOrd="1" destOrd="0" presId="urn:microsoft.com/office/officeart/2005/8/layout/process4"/>
    <dgm:cxn modelId="{F8C663D1-B3E6-4B2D-BC80-9884E0851FF5}" type="presParOf" srcId="{90E094A0-FEE4-4C6C-BA41-BE5D12538ADD}" destId="{AC48B934-47C9-4614-B156-A3F7B0E7F4A9}" srcOrd="2" destOrd="0" presId="urn:microsoft.com/office/officeart/2005/8/layout/process4"/>
    <dgm:cxn modelId="{C2CF391B-BC43-4E11-8CFA-7627473E8145}" type="presParOf" srcId="{AC48B934-47C9-4614-B156-A3F7B0E7F4A9}" destId="{B4D6ABAB-EF6D-483F-8AE1-C59579B5628A}" srcOrd="0" destOrd="0" presId="urn:microsoft.com/office/officeart/2005/8/layout/process4"/>
    <dgm:cxn modelId="{3BEFB756-2325-4E89-A90F-8DB6629FAA83}" type="presParOf" srcId="{AC48B934-47C9-4614-B156-A3F7B0E7F4A9}" destId="{E0860C6C-8BB0-4DEE-8FA1-23430853AF39}" srcOrd="1" destOrd="0" presId="urn:microsoft.com/office/officeart/2005/8/layout/process4"/>
    <dgm:cxn modelId="{ECF43ADE-13C0-4A82-AF02-B065D07CED00}" type="presParOf" srcId="{2D807938-D0B8-4F1E-ACB2-1B46E8FF0E4E}" destId="{AD54E42C-322A-46BC-B891-E3B43018A62C}" srcOrd="3" destOrd="0" presId="urn:microsoft.com/office/officeart/2005/8/layout/process4"/>
    <dgm:cxn modelId="{DFCDC72A-5A10-4B9F-B4FB-FCAF6624ADDC}" type="presParOf" srcId="{2D807938-D0B8-4F1E-ACB2-1B46E8FF0E4E}" destId="{9170440E-FEA4-4052-8864-5B0E91D0C5D6}" srcOrd="4" destOrd="0" presId="urn:microsoft.com/office/officeart/2005/8/layout/process4"/>
    <dgm:cxn modelId="{58D1FBA4-F208-4F39-BCC2-04CEDDBCDFCF}" type="presParOf" srcId="{9170440E-FEA4-4052-8864-5B0E91D0C5D6}" destId="{4101AD01-839F-4EF5-875B-5597B34484AB}" srcOrd="0" destOrd="0" presId="urn:microsoft.com/office/officeart/2005/8/layout/process4"/>
    <dgm:cxn modelId="{C1522186-69BE-4770-B53E-5886D4A21E38}" type="presParOf" srcId="{9170440E-FEA4-4052-8864-5B0E91D0C5D6}" destId="{2BA72860-F9C1-4EC2-89DB-3654EF723A8B}" srcOrd="1" destOrd="0" presId="urn:microsoft.com/office/officeart/2005/8/layout/process4"/>
    <dgm:cxn modelId="{17D9619B-5087-4C74-8224-579BF7C9D482}" type="presParOf" srcId="{9170440E-FEA4-4052-8864-5B0E91D0C5D6}" destId="{95DF4151-8BE4-47EC-8D01-7662D7C498B0}" srcOrd="2" destOrd="0" presId="urn:microsoft.com/office/officeart/2005/8/layout/process4"/>
    <dgm:cxn modelId="{8CE6B26F-D8C1-4247-89B3-8862BFE9A9EA}" type="presParOf" srcId="{95DF4151-8BE4-47EC-8D01-7662D7C498B0}" destId="{E69B39B7-6811-44A3-802B-31117325D05A}" srcOrd="0" destOrd="0" presId="urn:microsoft.com/office/officeart/2005/8/layout/process4"/>
    <dgm:cxn modelId="{31E0C8E8-34BE-4A45-82BC-9F63185C9222}" type="presParOf" srcId="{95DF4151-8BE4-47EC-8D01-7662D7C498B0}" destId="{C1DD8FD0-DE62-4862-B764-B56C958BCED0}" srcOrd="1"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D33A5ED-ED10-44A3-888E-FE82FAA27FA9}" type="doc">
      <dgm:prSet loTypeId="urn:microsoft.com/office/officeart/2005/8/layout/gear1" loCatId="process" qsTypeId="urn:microsoft.com/office/officeart/2005/8/quickstyle/3d2" qsCatId="3D" csTypeId="urn:microsoft.com/office/officeart/2005/8/colors/accent4_2" csCatId="accent4" phldr="1"/>
      <dgm:spPr/>
    </dgm:pt>
    <dgm:pt modelId="{FEA9A756-86F0-477A-B465-5588EC8F3072}">
      <dgm:prSet phldrT="[Text]" custT="1"/>
      <dgm:spPr>
        <a:gradFill rotWithShape="0">
          <a:gsLst>
            <a:gs pos="0">
              <a:schemeClr val="tx1">
                <a:lumMod val="60000"/>
                <a:lumOff val="40000"/>
              </a:schemeClr>
            </a:gs>
            <a:gs pos="80000">
              <a:schemeClr val="tx1">
                <a:lumMod val="60000"/>
                <a:lumOff val="40000"/>
              </a:schemeClr>
            </a:gs>
            <a:gs pos="100000">
              <a:schemeClr val="accent4">
                <a:hueOff val="0"/>
                <a:satOff val="0"/>
                <a:lumOff val="0"/>
                <a:alphaOff val="0"/>
                <a:shade val="94000"/>
                <a:satMod val="135000"/>
              </a:schemeClr>
            </a:gs>
          </a:gsLst>
        </a:gradFill>
      </dgm:spPr>
      <dgm:t>
        <a:bodyPr/>
        <a:lstStyle/>
        <a:p>
          <a:r>
            <a:rPr lang="de-DE" sz="1600" dirty="0">
              <a:solidFill>
                <a:schemeClr val="bg1"/>
              </a:solidFill>
            </a:rPr>
            <a:t>Korrektheit, Vollständigkeit</a:t>
          </a:r>
        </a:p>
      </dgm:t>
    </dgm:pt>
    <dgm:pt modelId="{3DEE06DD-A1C3-4A46-9DE6-3D5E15CB7303}" type="parTrans" cxnId="{2AEB6693-01C0-4BA9-9146-5B586A2A50A0}">
      <dgm:prSet/>
      <dgm:spPr/>
      <dgm:t>
        <a:bodyPr/>
        <a:lstStyle/>
        <a:p>
          <a:endParaRPr lang="de-DE"/>
        </a:p>
      </dgm:t>
    </dgm:pt>
    <dgm:pt modelId="{B3060FE6-A881-470D-950F-CFBD33A34852}" type="sibTrans" cxnId="{2AEB6693-01C0-4BA9-9146-5B586A2A50A0}">
      <dgm:prSet/>
      <dgm:spPr/>
      <dgm:t>
        <a:bodyPr/>
        <a:lstStyle/>
        <a:p>
          <a:endParaRPr lang="de-DE"/>
        </a:p>
      </dgm:t>
    </dgm:pt>
    <dgm:pt modelId="{95243BC0-E793-407B-A641-960139895EBF}">
      <dgm:prSet phldrT="[Text]" custT="1"/>
      <dgm:spPr>
        <a:gradFill rotWithShape="0">
          <a:gsLst>
            <a:gs pos="0">
              <a:srgbClr val="CCFF99"/>
            </a:gs>
            <a:gs pos="80000">
              <a:srgbClr val="CCFFCC"/>
            </a:gs>
            <a:gs pos="100000">
              <a:srgbClr val="CCFFCC"/>
            </a:gs>
          </a:gsLst>
        </a:gradFill>
      </dgm:spPr>
      <dgm:t>
        <a:bodyPr/>
        <a:lstStyle/>
        <a:p>
          <a:r>
            <a:rPr lang="de-DE" sz="1400" dirty="0">
              <a:solidFill>
                <a:schemeClr val="tx1"/>
              </a:solidFill>
            </a:rPr>
            <a:t>Digitalisierung</a:t>
          </a:r>
        </a:p>
      </dgm:t>
    </dgm:pt>
    <dgm:pt modelId="{7E81E0FB-A008-43E5-AECE-E7CEAAEEA6B7}" type="parTrans" cxnId="{E9FFF328-EBA7-444A-920B-E227DBE986BD}">
      <dgm:prSet/>
      <dgm:spPr/>
      <dgm:t>
        <a:bodyPr/>
        <a:lstStyle/>
        <a:p>
          <a:endParaRPr lang="de-DE"/>
        </a:p>
      </dgm:t>
    </dgm:pt>
    <dgm:pt modelId="{87642654-D6DC-4672-9C5E-550D24E70405}" type="sibTrans" cxnId="{E9FFF328-EBA7-444A-920B-E227DBE986BD}">
      <dgm:prSet/>
      <dgm:spPr/>
      <dgm:t>
        <a:bodyPr/>
        <a:lstStyle/>
        <a:p>
          <a:endParaRPr lang="de-DE"/>
        </a:p>
      </dgm:t>
    </dgm:pt>
    <dgm:pt modelId="{56D5C88A-1AE1-4DE5-BCA1-B97EDECFBD04}">
      <dgm:prSet phldrT="[Text]" custT="1"/>
      <dgm:spPr>
        <a:gradFill rotWithShape="0">
          <a:gsLst>
            <a:gs pos="0">
              <a:srgbClr val="FF9933"/>
            </a:gs>
            <a:gs pos="80000">
              <a:srgbClr val="FFC000"/>
            </a:gs>
            <a:gs pos="100000">
              <a:srgbClr val="FF9900"/>
            </a:gs>
          </a:gsLst>
        </a:gradFill>
      </dgm:spPr>
      <dgm:t>
        <a:bodyPr/>
        <a:lstStyle/>
        <a:p>
          <a:r>
            <a:rPr lang="de-DE" sz="1400" dirty="0">
              <a:solidFill>
                <a:schemeClr val="tx1"/>
              </a:solidFill>
            </a:rPr>
            <a:t>Fehler vermeiden</a:t>
          </a:r>
        </a:p>
      </dgm:t>
    </dgm:pt>
    <dgm:pt modelId="{8006E32E-E47C-4CE2-AB7A-CBF79999800A}" type="parTrans" cxnId="{6B73F059-FE35-447F-8C8C-F0346A42D3B4}">
      <dgm:prSet/>
      <dgm:spPr/>
      <dgm:t>
        <a:bodyPr/>
        <a:lstStyle/>
        <a:p>
          <a:endParaRPr lang="de-DE"/>
        </a:p>
      </dgm:t>
    </dgm:pt>
    <dgm:pt modelId="{33D53A0E-A701-4E40-B17A-DBD3FB03E79F}" type="sibTrans" cxnId="{6B73F059-FE35-447F-8C8C-F0346A42D3B4}">
      <dgm:prSet/>
      <dgm:spPr/>
      <dgm:t>
        <a:bodyPr/>
        <a:lstStyle/>
        <a:p>
          <a:endParaRPr lang="de-DE"/>
        </a:p>
      </dgm:t>
    </dgm:pt>
    <dgm:pt modelId="{C6558703-2514-4719-AA12-45086218E98B}" type="pres">
      <dgm:prSet presAssocID="{FD33A5ED-ED10-44A3-888E-FE82FAA27FA9}" presName="composite" presStyleCnt="0">
        <dgm:presLayoutVars>
          <dgm:chMax val="3"/>
          <dgm:animLvl val="lvl"/>
          <dgm:resizeHandles val="exact"/>
        </dgm:presLayoutVars>
      </dgm:prSet>
      <dgm:spPr/>
    </dgm:pt>
    <dgm:pt modelId="{2F7BFC0E-58C8-47B7-B24D-FF58B04D0AF7}" type="pres">
      <dgm:prSet presAssocID="{FEA9A756-86F0-477A-B465-5588EC8F3072}" presName="gear1" presStyleLbl="node1" presStyleIdx="0" presStyleCnt="3">
        <dgm:presLayoutVars>
          <dgm:chMax val="1"/>
          <dgm:bulletEnabled val="1"/>
        </dgm:presLayoutVars>
      </dgm:prSet>
      <dgm:spPr/>
    </dgm:pt>
    <dgm:pt modelId="{3183FB94-8D6C-4548-9657-CBE6348590B7}" type="pres">
      <dgm:prSet presAssocID="{FEA9A756-86F0-477A-B465-5588EC8F3072}" presName="gear1srcNode" presStyleLbl="node1" presStyleIdx="0" presStyleCnt="3"/>
      <dgm:spPr/>
    </dgm:pt>
    <dgm:pt modelId="{E7A7B584-65EB-4538-8248-255962ACD9D8}" type="pres">
      <dgm:prSet presAssocID="{FEA9A756-86F0-477A-B465-5588EC8F3072}" presName="gear1dstNode" presStyleLbl="node1" presStyleIdx="0" presStyleCnt="3"/>
      <dgm:spPr/>
    </dgm:pt>
    <dgm:pt modelId="{90D73B83-D5DA-4E2D-A7EA-948E0054AFAD}" type="pres">
      <dgm:prSet presAssocID="{95243BC0-E793-407B-A641-960139895EBF}" presName="gear2" presStyleLbl="node1" presStyleIdx="1" presStyleCnt="3">
        <dgm:presLayoutVars>
          <dgm:chMax val="1"/>
          <dgm:bulletEnabled val="1"/>
        </dgm:presLayoutVars>
      </dgm:prSet>
      <dgm:spPr/>
    </dgm:pt>
    <dgm:pt modelId="{42ED5AAF-9150-4D58-8E9F-356E1A14DBEF}" type="pres">
      <dgm:prSet presAssocID="{95243BC0-E793-407B-A641-960139895EBF}" presName="gear2srcNode" presStyleLbl="node1" presStyleIdx="1" presStyleCnt="3"/>
      <dgm:spPr/>
    </dgm:pt>
    <dgm:pt modelId="{0EBD5577-BE39-49C3-BA3B-97CB0814A04F}" type="pres">
      <dgm:prSet presAssocID="{95243BC0-E793-407B-A641-960139895EBF}" presName="gear2dstNode" presStyleLbl="node1" presStyleIdx="1" presStyleCnt="3"/>
      <dgm:spPr/>
    </dgm:pt>
    <dgm:pt modelId="{040DCBCC-9421-476D-B1BC-13C15DEEE212}" type="pres">
      <dgm:prSet presAssocID="{56D5C88A-1AE1-4DE5-BCA1-B97EDECFBD04}" presName="gear3" presStyleLbl="node1" presStyleIdx="2" presStyleCnt="3"/>
      <dgm:spPr/>
    </dgm:pt>
    <dgm:pt modelId="{9AA9C7C9-1B07-4D37-9721-6117AB3EAD01}" type="pres">
      <dgm:prSet presAssocID="{56D5C88A-1AE1-4DE5-BCA1-B97EDECFBD04}" presName="gear3tx" presStyleLbl="node1" presStyleIdx="2" presStyleCnt="3">
        <dgm:presLayoutVars>
          <dgm:chMax val="1"/>
          <dgm:bulletEnabled val="1"/>
        </dgm:presLayoutVars>
      </dgm:prSet>
      <dgm:spPr/>
    </dgm:pt>
    <dgm:pt modelId="{DF7ECE10-139E-4413-8C42-0B9630F6DD10}" type="pres">
      <dgm:prSet presAssocID="{56D5C88A-1AE1-4DE5-BCA1-B97EDECFBD04}" presName="gear3srcNode" presStyleLbl="node1" presStyleIdx="2" presStyleCnt="3"/>
      <dgm:spPr/>
    </dgm:pt>
    <dgm:pt modelId="{A63D7CB4-6F63-4219-9364-8DF538AF35DB}" type="pres">
      <dgm:prSet presAssocID="{56D5C88A-1AE1-4DE5-BCA1-B97EDECFBD04}" presName="gear3dstNode" presStyleLbl="node1" presStyleIdx="2" presStyleCnt="3"/>
      <dgm:spPr/>
    </dgm:pt>
    <dgm:pt modelId="{63383488-A626-4C69-8EFC-8FB12E98FF75}" type="pres">
      <dgm:prSet presAssocID="{B3060FE6-A881-470D-950F-CFBD33A34852}" presName="connector1" presStyleLbl="sibTrans2D1" presStyleIdx="0" presStyleCnt="3"/>
      <dgm:spPr/>
    </dgm:pt>
    <dgm:pt modelId="{61FF830D-99C4-4145-92E0-A3AD4A56B25C}" type="pres">
      <dgm:prSet presAssocID="{87642654-D6DC-4672-9C5E-550D24E70405}" presName="connector2" presStyleLbl="sibTrans2D1" presStyleIdx="1" presStyleCnt="3"/>
      <dgm:spPr/>
    </dgm:pt>
    <dgm:pt modelId="{39D9BC71-C6C8-41A7-9660-1FB736448CBE}" type="pres">
      <dgm:prSet presAssocID="{33D53A0E-A701-4E40-B17A-DBD3FB03E79F}" presName="connector3" presStyleLbl="sibTrans2D1" presStyleIdx="2" presStyleCnt="3"/>
      <dgm:spPr/>
    </dgm:pt>
  </dgm:ptLst>
  <dgm:cxnLst>
    <dgm:cxn modelId="{EE3E6709-5925-4258-8573-04A4655D1DCC}" type="presOf" srcId="{95243BC0-E793-407B-A641-960139895EBF}" destId="{90D73B83-D5DA-4E2D-A7EA-948E0054AFAD}" srcOrd="0" destOrd="0" presId="urn:microsoft.com/office/officeart/2005/8/layout/gear1"/>
    <dgm:cxn modelId="{4B5B211F-237D-4DF7-9A8E-211CD28E7463}" type="presOf" srcId="{FEA9A756-86F0-477A-B465-5588EC8F3072}" destId="{3183FB94-8D6C-4548-9657-CBE6348590B7}" srcOrd="1" destOrd="0" presId="urn:microsoft.com/office/officeart/2005/8/layout/gear1"/>
    <dgm:cxn modelId="{E9FFF328-EBA7-444A-920B-E227DBE986BD}" srcId="{FD33A5ED-ED10-44A3-888E-FE82FAA27FA9}" destId="{95243BC0-E793-407B-A641-960139895EBF}" srcOrd="1" destOrd="0" parTransId="{7E81E0FB-A008-43E5-AECE-E7CEAAEEA6B7}" sibTransId="{87642654-D6DC-4672-9C5E-550D24E70405}"/>
    <dgm:cxn modelId="{069CDF69-D9CA-4F89-AFF0-866DB0B9E5B5}" type="presOf" srcId="{56D5C88A-1AE1-4DE5-BCA1-B97EDECFBD04}" destId="{9AA9C7C9-1B07-4D37-9721-6117AB3EAD01}" srcOrd="1" destOrd="0" presId="urn:microsoft.com/office/officeart/2005/8/layout/gear1"/>
    <dgm:cxn modelId="{6B73F059-FE35-447F-8C8C-F0346A42D3B4}" srcId="{FD33A5ED-ED10-44A3-888E-FE82FAA27FA9}" destId="{56D5C88A-1AE1-4DE5-BCA1-B97EDECFBD04}" srcOrd="2" destOrd="0" parTransId="{8006E32E-E47C-4CE2-AB7A-CBF79999800A}" sibTransId="{33D53A0E-A701-4E40-B17A-DBD3FB03E79F}"/>
    <dgm:cxn modelId="{DDA3A27B-46CA-43B4-9E85-0EE16F9A0CD6}" type="presOf" srcId="{56D5C88A-1AE1-4DE5-BCA1-B97EDECFBD04}" destId="{A63D7CB4-6F63-4219-9364-8DF538AF35DB}" srcOrd="3" destOrd="0" presId="urn:microsoft.com/office/officeart/2005/8/layout/gear1"/>
    <dgm:cxn modelId="{A33E5E7C-78AB-4084-AC36-797659DBBF33}" type="presOf" srcId="{FD33A5ED-ED10-44A3-888E-FE82FAA27FA9}" destId="{C6558703-2514-4719-AA12-45086218E98B}" srcOrd="0" destOrd="0" presId="urn:microsoft.com/office/officeart/2005/8/layout/gear1"/>
    <dgm:cxn modelId="{E2BECD80-0548-47C3-B7F3-8F8ABE87903E}" type="presOf" srcId="{FEA9A756-86F0-477A-B465-5588EC8F3072}" destId="{E7A7B584-65EB-4538-8248-255962ACD9D8}" srcOrd="2" destOrd="0" presId="urn:microsoft.com/office/officeart/2005/8/layout/gear1"/>
    <dgm:cxn modelId="{6F7E848A-417D-4318-AA51-1B20259FDAE1}" type="presOf" srcId="{33D53A0E-A701-4E40-B17A-DBD3FB03E79F}" destId="{39D9BC71-C6C8-41A7-9660-1FB736448CBE}" srcOrd="0" destOrd="0" presId="urn:microsoft.com/office/officeart/2005/8/layout/gear1"/>
    <dgm:cxn modelId="{2AEB6693-01C0-4BA9-9146-5B586A2A50A0}" srcId="{FD33A5ED-ED10-44A3-888E-FE82FAA27FA9}" destId="{FEA9A756-86F0-477A-B465-5588EC8F3072}" srcOrd="0" destOrd="0" parTransId="{3DEE06DD-A1C3-4A46-9DE6-3D5E15CB7303}" sibTransId="{B3060FE6-A881-470D-950F-CFBD33A34852}"/>
    <dgm:cxn modelId="{977B8495-5BEF-4181-8163-FF65E6804853}" type="presOf" srcId="{56D5C88A-1AE1-4DE5-BCA1-B97EDECFBD04}" destId="{DF7ECE10-139E-4413-8C42-0B9630F6DD10}" srcOrd="2" destOrd="0" presId="urn:microsoft.com/office/officeart/2005/8/layout/gear1"/>
    <dgm:cxn modelId="{9158B7A1-5F23-4C5E-8272-3E0D02550191}" type="presOf" srcId="{87642654-D6DC-4672-9C5E-550D24E70405}" destId="{61FF830D-99C4-4145-92E0-A3AD4A56B25C}" srcOrd="0" destOrd="0" presId="urn:microsoft.com/office/officeart/2005/8/layout/gear1"/>
    <dgm:cxn modelId="{872A43A5-3CDF-4001-9353-185A4B801CDB}" type="presOf" srcId="{FEA9A756-86F0-477A-B465-5588EC8F3072}" destId="{2F7BFC0E-58C8-47B7-B24D-FF58B04D0AF7}" srcOrd="0" destOrd="0" presId="urn:microsoft.com/office/officeart/2005/8/layout/gear1"/>
    <dgm:cxn modelId="{98090EB3-8087-4658-A945-AC947B70BFCB}" type="presOf" srcId="{95243BC0-E793-407B-A641-960139895EBF}" destId="{0EBD5577-BE39-49C3-BA3B-97CB0814A04F}" srcOrd="2" destOrd="0" presId="urn:microsoft.com/office/officeart/2005/8/layout/gear1"/>
    <dgm:cxn modelId="{2CE530DA-01A1-431E-A39A-8DCAAF269C2A}" type="presOf" srcId="{56D5C88A-1AE1-4DE5-BCA1-B97EDECFBD04}" destId="{040DCBCC-9421-476D-B1BC-13C15DEEE212}" srcOrd="0" destOrd="0" presId="urn:microsoft.com/office/officeart/2005/8/layout/gear1"/>
    <dgm:cxn modelId="{F29A43E2-C4DC-48A5-AD60-FD686DAB4943}" type="presOf" srcId="{95243BC0-E793-407B-A641-960139895EBF}" destId="{42ED5AAF-9150-4D58-8E9F-356E1A14DBEF}" srcOrd="1" destOrd="0" presId="urn:microsoft.com/office/officeart/2005/8/layout/gear1"/>
    <dgm:cxn modelId="{58F814FC-DCC1-4DEE-A65A-7B549F7A6A9E}" type="presOf" srcId="{B3060FE6-A881-470D-950F-CFBD33A34852}" destId="{63383488-A626-4C69-8EFC-8FB12E98FF75}" srcOrd="0" destOrd="0" presId="urn:microsoft.com/office/officeart/2005/8/layout/gear1"/>
    <dgm:cxn modelId="{3ADC3B16-AA38-4555-ABF3-712894637559}" type="presParOf" srcId="{C6558703-2514-4719-AA12-45086218E98B}" destId="{2F7BFC0E-58C8-47B7-B24D-FF58B04D0AF7}" srcOrd="0" destOrd="0" presId="urn:microsoft.com/office/officeart/2005/8/layout/gear1"/>
    <dgm:cxn modelId="{0A0EA0FC-7CE2-456F-935B-3FB6D606A632}" type="presParOf" srcId="{C6558703-2514-4719-AA12-45086218E98B}" destId="{3183FB94-8D6C-4548-9657-CBE6348590B7}" srcOrd="1" destOrd="0" presId="urn:microsoft.com/office/officeart/2005/8/layout/gear1"/>
    <dgm:cxn modelId="{4EAC3B26-2AFD-4FBF-8894-DF646E7DD311}" type="presParOf" srcId="{C6558703-2514-4719-AA12-45086218E98B}" destId="{E7A7B584-65EB-4538-8248-255962ACD9D8}" srcOrd="2" destOrd="0" presId="urn:microsoft.com/office/officeart/2005/8/layout/gear1"/>
    <dgm:cxn modelId="{FEB8CBCC-6DD3-49BE-8892-D60AAD579971}" type="presParOf" srcId="{C6558703-2514-4719-AA12-45086218E98B}" destId="{90D73B83-D5DA-4E2D-A7EA-948E0054AFAD}" srcOrd="3" destOrd="0" presId="urn:microsoft.com/office/officeart/2005/8/layout/gear1"/>
    <dgm:cxn modelId="{53936791-A818-4846-8ADF-B4F354638A16}" type="presParOf" srcId="{C6558703-2514-4719-AA12-45086218E98B}" destId="{42ED5AAF-9150-4D58-8E9F-356E1A14DBEF}" srcOrd="4" destOrd="0" presId="urn:microsoft.com/office/officeart/2005/8/layout/gear1"/>
    <dgm:cxn modelId="{44E58D61-97E8-4FC8-A958-B848DA9D52A9}" type="presParOf" srcId="{C6558703-2514-4719-AA12-45086218E98B}" destId="{0EBD5577-BE39-49C3-BA3B-97CB0814A04F}" srcOrd="5" destOrd="0" presId="urn:microsoft.com/office/officeart/2005/8/layout/gear1"/>
    <dgm:cxn modelId="{F7C15CB5-3B99-4BDA-8EE2-FFC8C2542B89}" type="presParOf" srcId="{C6558703-2514-4719-AA12-45086218E98B}" destId="{040DCBCC-9421-476D-B1BC-13C15DEEE212}" srcOrd="6" destOrd="0" presId="urn:microsoft.com/office/officeart/2005/8/layout/gear1"/>
    <dgm:cxn modelId="{115E3C9D-EA58-4841-902C-4E0134C5C6BF}" type="presParOf" srcId="{C6558703-2514-4719-AA12-45086218E98B}" destId="{9AA9C7C9-1B07-4D37-9721-6117AB3EAD01}" srcOrd="7" destOrd="0" presId="urn:microsoft.com/office/officeart/2005/8/layout/gear1"/>
    <dgm:cxn modelId="{64BDE4BC-D105-42A6-A0F3-3798CB7297F9}" type="presParOf" srcId="{C6558703-2514-4719-AA12-45086218E98B}" destId="{DF7ECE10-139E-4413-8C42-0B9630F6DD10}" srcOrd="8" destOrd="0" presId="urn:microsoft.com/office/officeart/2005/8/layout/gear1"/>
    <dgm:cxn modelId="{CB84E27B-471E-40E3-ABE1-5A9E9C7A70F5}" type="presParOf" srcId="{C6558703-2514-4719-AA12-45086218E98B}" destId="{A63D7CB4-6F63-4219-9364-8DF538AF35DB}" srcOrd="9" destOrd="0" presId="urn:microsoft.com/office/officeart/2005/8/layout/gear1"/>
    <dgm:cxn modelId="{2F657D14-2027-4073-97D1-72A41A592380}" type="presParOf" srcId="{C6558703-2514-4719-AA12-45086218E98B}" destId="{63383488-A626-4C69-8EFC-8FB12E98FF75}" srcOrd="10" destOrd="0" presId="urn:microsoft.com/office/officeart/2005/8/layout/gear1"/>
    <dgm:cxn modelId="{DFD2B638-111D-47D9-8E33-0AEDE1395BF2}" type="presParOf" srcId="{C6558703-2514-4719-AA12-45086218E98B}" destId="{61FF830D-99C4-4145-92E0-A3AD4A56B25C}" srcOrd="11" destOrd="0" presId="urn:microsoft.com/office/officeart/2005/8/layout/gear1"/>
    <dgm:cxn modelId="{848C4E16-724A-4EE1-A18F-71A62F379BB1}" type="presParOf" srcId="{C6558703-2514-4719-AA12-45086218E98B}" destId="{39D9BC71-C6C8-41A7-9660-1FB736448CBE}" srcOrd="12" destOrd="0" presId="urn:microsoft.com/office/officeart/2005/8/layout/gear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00B05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5729975-1728-4DE7-9860-1C66B1D130E0}" type="doc">
      <dgm:prSet loTypeId="urn:microsoft.com/office/officeart/2005/8/layout/hChevron3" loCatId="process" qsTypeId="urn:microsoft.com/office/officeart/2005/8/quickstyle/simple1" qsCatId="simple" csTypeId="urn:microsoft.com/office/officeart/2005/8/colors/accent1_2" csCatId="accent1" phldr="1"/>
      <dgm:spPr/>
    </dgm:pt>
    <dgm:pt modelId="{4A048A38-FA02-492F-820E-B19DF7D7EFAA}">
      <dgm:prSet phldrT="[Text]"/>
      <dgm:spPr>
        <a:solidFill>
          <a:srgbClr val="CC9900"/>
        </a:solidFill>
      </dgm:spPr>
      <dgm:t>
        <a:bodyPr/>
        <a:lstStyle/>
        <a:p>
          <a:r>
            <a:rPr lang="de-DE" dirty="0"/>
            <a:t>LWV</a:t>
          </a:r>
        </a:p>
      </dgm:t>
    </dgm:pt>
    <dgm:pt modelId="{33C9C2DB-2450-4C92-84D8-47639829BE37}" type="parTrans" cxnId="{633C1F0E-2981-427E-9709-FEFB5A5EA24E}">
      <dgm:prSet/>
      <dgm:spPr/>
      <dgm:t>
        <a:bodyPr/>
        <a:lstStyle/>
        <a:p>
          <a:endParaRPr lang="de-DE"/>
        </a:p>
      </dgm:t>
    </dgm:pt>
    <dgm:pt modelId="{0A363215-9461-4933-BC5B-211BE60E59A2}" type="sibTrans" cxnId="{633C1F0E-2981-427E-9709-FEFB5A5EA24E}">
      <dgm:prSet/>
      <dgm:spPr/>
      <dgm:t>
        <a:bodyPr/>
        <a:lstStyle/>
        <a:p>
          <a:endParaRPr lang="de-DE"/>
        </a:p>
      </dgm:t>
    </dgm:pt>
    <dgm:pt modelId="{566C3D29-8F79-423B-BBB6-FBB479C89063}">
      <dgm:prSet phldrT="[Text]"/>
      <dgm:spPr>
        <a:solidFill>
          <a:srgbClr val="CC9900"/>
        </a:solidFill>
      </dgm:spPr>
      <dgm:t>
        <a:bodyPr/>
        <a:lstStyle/>
        <a:p>
          <a:r>
            <a:rPr lang="de-DE" dirty="0"/>
            <a:t>SAP</a:t>
          </a:r>
        </a:p>
      </dgm:t>
    </dgm:pt>
    <dgm:pt modelId="{622FE0EF-E26B-4245-8AF9-39144914A083}" type="parTrans" cxnId="{970B434B-EFBE-4EB2-AC7A-44A59E9409F3}">
      <dgm:prSet/>
      <dgm:spPr/>
      <dgm:t>
        <a:bodyPr/>
        <a:lstStyle/>
        <a:p>
          <a:endParaRPr lang="de-DE"/>
        </a:p>
      </dgm:t>
    </dgm:pt>
    <dgm:pt modelId="{0882B6B7-00AA-4933-85F7-1F77CFF1C3D3}" type="sibTrans" cxnId="{970B434B-EFBE-4EB2-AC7A-44A59E9409F3}">
      <dgm:prSet/>
      <dgm:spPr/>
      <dgm:t>
        <a:bodyPr/>
        <a:lstStyle/>
        <a:p>
          <a:endParaRPr lang="de-DE"/>
        </a:p>
      </dgm:t>
    </dgm:pt>
    <dgm:pt modelId="{A2F5275A-74D0-4FE8-AE2B-E5B8AA9C0456}">
      <dgm:prSet phldrT="[Text]"/>
      <dgm:spPr>
        <a:solidFill>
          <a:srgbClr val="CC9900"/>
        </a:solidFill>
      </dgm:spPr>
      <dgm:t>
        <a:bodyPr/>
        <a:lstStyle/>
        <a:p>
          <a:r>
            <a:rPr lang="de-DE" dirty="0"/>
            <a:t>Analyse</a:t>
          </a:r>
        </a:p>
      </dgm:t>
    </dgm:pt>
    <dgm:pt modelId="{502AF692-780F-4F42-8573-628CF6076609}" type="parTrans" cxnId="{8C27317C-CBE7-4C3B-9488-7050C0CE4E4C}">
      <dgm:prSet/>
      <dgm:spPr/>
      <dgm:t>
        <a:bodyPr/>
        <a:lstStyle/>
        <a:p>
          <a:endParaRPr lang="de-DE"/>
        </a:p>
      </dgm:t>
    </dgm:pt>
    <dgm:pt modelId="{3C7EB158-B6E6-4E09-879E-E5A4F6624032}" type="sibTrans" cxnId="{8C27317C-CBE7-4C3B-9488-7050C0CE4E4C}">
      <dgm:prSet/>
      <dgm:spPr/>
      <dgm:t>
        <a:bodyPr/>
        <a:lstStyle/>
        <a:p>
          <a:endParaRPr lang="de-DE"/>
        </a:p>
      </dgm:t>
    </dgm:pt>
    <dgm:pt modelId="{870388D2-7B51-49AF-A4B7-AD6F5403A9E4}">
      <dgm:prSet phldrT="[Text]"/>
      <dgm:spPr/>
      <dgm:t>
        <a:bodyPr/>
        <a:lstStyle/>
        <a:p>
          <a:r>
            <a:rPr lang="de-DE" dirty="0"/>
            <a:t>Qualität</a:t>
          </a:r>
        </a:p>
      </dgm:t>
    </dgm:pt>
    <dgm:pt modelId="{4BFDD3B9-2787-4A51-9DA5-0A49E6C3AD01}" type="parTrans" cxnId="{1D06EA38-055A-4CA7-A8AF-6232C23C52AE}">
      <dgm:prSet/>
      <dgm:spPr/>
      <dgm:t>
        <a:bodyPr/>
        <a:lstStyle/>
        <a:p>
          <a:endParaRPr lang="de-DE"/>
        </a:p>
      </dgm:t>
    </dgm:pt>
    <dgm:pt modelId="{3AEF1E82-E9D7-466F-A945-1BE1A20C8C26}" type="sibTrans" cxnId="{1D06EA38-055A-4CA7-A8AF-6232C23C52AE}">
      <dgm:prSet/>
      <dgm:spPr/>
      <dgm:t>
        <a:bodyPr/>
        <a:lstStyle/>
        <a:p>
          <a:endParaRPr lang="de-DE"/>
        </a:p>
      </dgm:t>
    </dgm:pt>
    <dgm:pt modelId="{26E2F8AF-EFBA-4718-9C30-CF69D7476BD2}">
      <dgm:prSet phldrT="[Text]"/>
      <dgm:spPr>
        <a:solidFill>
          <a:srgbClr val="00B050"/>
        </a:solidFill>
      </dgm:spPr>
      <dgm:t>
        <a:bodyPr/>
        <a:lstStyle/>
        <a:p>
          <a:r>
            <a:rPr lang="de-DE" dirty="0"/>
            <a:t>Planung</a:t>
          </a:r>
        </a:p>
      </dgm:t>
    </dgm:pt>
    <dgm:pt modelId="{A5BA66FD-4559-4F2A-B3EA-3042482A2C72}" type="parTrans" cxnId="{BF1FCB69-350C-4A2F-899C-0EFF1103ADCC}">
      <dgm:prSet/>
      <dgm:spPr/>
      <dgm:t>
        <a:bodyPr/>
        <a:lstStyle/>
        <a:p>
          <a:endParaRPr lang="de-DE"/>
        </a:p>
      </dgm:t>
    </dgm:pt>
    <dgm:pt modelId="{4C00CBB0-B333-4BEB-A919-02C031E39B94}" type="sibTrans" cxnId="{BF1FCB69-350C-4A2F-899C-0EFF1103ADCC}">
      <dgm:prSet/>
      <dgm:spPr/>
      <dgm:t>
        <a:bodyPr/>
        <a:lstStyle/>
        <a:p>
          <a:endParaRPr lang="de-DE"/>
        </a:p>
      </dgm:t>
    </dgm:pt>
    <dgm:pt modelId="{AE83AA2F-9E4D-4AD0-9B2B-F4469650AD4B}">
      <dgm:prSet phldrT="[Text]"/>
      <dgm:spPr/>
      <dgm:t>
        <a:bodyPr/>
        <a:lstStyle/>
        <a:p>
          <a:r>
            <a:rPr lang="de-DE" dirty="0"/>
            <a:t>Imp.</a:t>
          </a:r>
        </a:p>
      </dgm:t>
    </dgm:pt>
    <dgm:pt modelId="{96DF8287-0341-48E6-921E-49907A69E0DA}" type="parTrans" cxnId="{4F3D279F-09F1-492C-8C10-C7C6BBAAD66A}">
      <dgm:prSet/>
      <dgm:spPr/>
      <dgm:t>
        <a:bodyPr/>
        <a:lstStyle/>
        <a:p>
          <a:endParaRPr lang="de-DE"/>
        </a:p>
      </dgm:t>
    </dgm:pt>
    <dgm:pt modelId="{FEAB9F3A-289F-4487-9C9A-7C8A9B0B68E2}" type="sibTrans" cxnId="{4F3D279F-09F1-492C-8C10-C7C6BBAAD66A}">
      <dgm:prSet/>
      <dgm:spPr/>
      <dgm:t>
        <a:bodyPr/>
        <a:lstStyle/>
        <a:p>
          <a:endParaRPr lang="de-DE"/>
        </a:p>
      </dgm:t>
    </dgm:pt>
    <dgm:pt modelId="{8C591706-4B2C-48A6-847C-9A304465598B}">
      <dgm:prSet phldrT="[Text]"/>
      <dgm:spPr/>
      <dgm:t>
        <a:bodyPr/>
        <a:lstStyle/>
        <a:p>
          <a:r>
            <a:rPr lang="de-DE" dirty="0"/>
            <a:t>Fazit</a:t>
          </a:r>
        </a:p>
      </dgm:t>
    </dgm:pt>
    <dgm:pt modelId="{C5E4E199-D25C-4FCC-99B4-5C0CEAE1BFE9}" type="parTrans" cxnId="{A24B70D5-9638-4B29-8E29-D968C49691FD}">
      <dgm:prSet/>
      <dgm:spPr/>
      <dgm:t>
        <a:bodyPr/>
        <a:lstStyle/>
        <a:p>
          <a:endParaRPr lang="de-DE"/>
        </a:p>
      </dgm:t>
    </dgm:pt>
    <dgm:pt modelId="{3FC4BF58-8497-400B-BD17-C3B163192597}" type="sibTrans" cxnId="{A24B70D5-9638-4B29-8E29-D968C49691FD}">
      <dgm:prSet/>
      <dgm:spPr/>
      <dgm:t>
        <a:bodyPr/>
        <a:lstStyle/>
        <a:p>
          <a:endParaRPr lang="de-DE"/>
        </a:p>
      </dgm:t>
    </dgm:pt>
    <dgm:pt modelId="{D885A02E-FFCD-4372-9A00-6AB304DBD8D0}">
      <dgm:prSet phldrT="[Text]"/>
      <dgm:spPr/>
      <dgm:t>
        <a:bodyPr/>
        <a:lstStyle/>
        <a:p>
          <a:r>
            <a:rPr lang="de-DE" dirty="0"/>
            <a:t>Quelle</a:t>
          </a:r>
        </a:p>
      </dgm:t>
    </dgm:pt>
    <dgm:pt modelId="{A74DA4DB-B160-4161-B073-A7C32D790B50}" type="parTrans" cxnId="{272996F3-9EFA-4B9C-B4B0-0DCE3FC8B879}">
      <dgm:prSet/>
      <dgm:spPr/>
      <dgm:t>
        <a:bodyPr/>
        <a:lstStyle/>
        <a:p>
          <a:endParaRPr lang="de-DE"/>
        </a:p>
      </dgm:t>
    </dgm:pt>
    <dgm:pt modelId="{4D1F010B-AB10-40C0-9EAA-8386BD69A32B}" type="sibTrans" cxnId="{272996F3-9EFA-4B9C-B4B0-0DCE3FC8B879}">
      <dgm:prSet/>
      <dgm:spPr/>
      <dgm:t>
        <a:bodyPr/>
        <a:lstStyle/>
        <a:p>
          <a:endParaRPr lang="de-DE"/>
        </a:p>
      </dgm:t>
    </dgm:pt>
    <dgm:pt modelId="{C72D91C6-1144-4A4A-B399-998292E89804}" type="pres">
      <dgm:prSet presAssocID="{35729975-1728-4DE7-9860-1C66B1D130E0}" presName="Name0" presStyleCnt="0">
        <dgm:presLayoutVars>
          <dgm:dir/>
          <dgm:resizeHandles val="exact"/>
        </dgm:presLayoutVars>
      </dgm:prSet>
      <dgm:spPr/>
    </dgm:pt>
    <dgm:pt modelId="{93FF73D4-1A2E-406A-A745-D7C6B06AED94}" type="pres">
      <dgm:prSet presAssocID="{4A048A38-FA02-492F-820E-B19DF7D7EFAA}" presName="parTxOnly" presStyleLbl="node1" presStyleIdx="0" presStyleCnt="8">
        <dgm:presLayoutVars>
          <dgm:bulletEnabled val="1"/>
        </dgm:presLayoutVars>
      </dgm:prSet>
      <dgm:spPr/>
    </dgm:pt>
    <dgm:pt modelId="{B6FA6819-9C06-4352-BA31-D4F6CB6A57E5}" type="pres">
      <dgm:prSet presAssocID="{0A363215-9461-4933-BC5B-211BE60E59A2}" presName="parSpace" presStyleCnt="0"/>
      <dgm:spPr/>
    </dgm:pt>
    <dgm:pt modelId="{C8D4452B-FEA5-414F-96AE-C1ABF795BCE7}" type="pres">
      <dgm:prSet presAssocID="{566C3D29-8F79-423B-BBB6-FBB479C89063}" presName="parTxOnly" presStyleLbl="node1" presStyleIdx="1" presStyleCnt="8">
        <dgm:presLayoutVars>
          <dgm:bulletEnabled val="1"/>
        </dgm:presLayoutVars>
      </dgm:prSet>
      <dgm:spPr/>
    </dgm:pt>
    <dgm:pt modelId="{B3FCF1F4-028E-4534-AC7F-A17BD8E66361}" type="pres">
      <dgm:prSet presAssocID="{0882B6B7-00AA-4933-85F7-1F77CFF1C3D3}" presName="parSpace" presStyleCnt="0"/>
      <dgm:spPr/>
    </dgm:pt>
    <dgm:pt modelId="{434ECEB3-179D-4233-9F0D-E15DA548F4E7}" type="pres">
      <dgm:prSet presAssocID="{A2F5275A-74D0-4FE8-AE2B-E5B8AA9C0456}" presName="parTxOnly" presStyleLbl="node1" presStyleIdx="2" presStyleCnt="8">
        <dgm:presLayoutVars>
          <dgm:bulletEnabled val="1"/>
        </dgm:presLayoutVars>
      </dgm:prSet>
      <dgm:spPr/>
    </dgm:pt>
    <dgm:pt modelId="{623B792B-53DA-4C31-AFF1-0E57F8D8F542}" type="pres">
      <dgm:prSet presAssocID="{3C7EB158-B6E6-4E09-879E-E5A4F6624032}" presName="parSpace" presStyleCnt="0"/>
      <dgm:spPr/>
    </dgm:pt>
    <dgm:pt modelId="{0714670F-0F76-4B21-915B-77EDCE6F584D}" type="pres">
      <dgm:prSet presAssocID="{26E2F8AF-EFBA-4718-9C30-CF69D7476BD2}" presName="parTxOnly" presStyleLbl="node1" presStyleIdx="3" presStyleCnt="8">
        <dgm:presLayoutVars>
          <dgm:bulletEnabled val="1"/>
        </dgm:presLayoutVars>
      </dgm:prSet>
      <dgm:spPr/>
    </dgm:pt>
    <dgm:pt modelId="{5DD4236F-B9EC-4705-AA31-E763F40D9C4B}" type="pres">
      <dgm:prSet presAssocID="{4C00CBB0-B333-4BEB-A919-02C031E39B94}" presName="parSpace" presStyleCnt="0"/>
      <dgm:spPr/>
    </dgm:pt>
    <dgm:pt modelId="{83C7B6BF-5B79-43E6-9818-0EE03070B6C3}" type="pres">
      <dgm:prSet presAssocID="{AE83AA2F-9E4D-4AD0-9B2B-F4469650AD4B}" presName="parTxOnly" presStyleLbl="node1" presStyleIdx="4" presStyleCnt="8">
        <dgm:presLayoutVars>
          <dgm:bulletEnabled val="1"/>
        </dgm:presLayoutVars>
      </dgm:prSet>
      <dgm:spPr/>
    </dgm:pt>
    <dgm:pt modelId="{CF813599-6FE7-424B-8DAE-66203ADE8975}" type="pres">
      <dgm:prSet presAssocID="{FEAB9F3A-289F-4487-9C9A-7C8A9B0B68E2}" presName="parSpace" presStyleCnt="0"/>
      <dgm:spPr/>
    </dgm:pt>
    <dgm:pt modelId="{D969D0A6-81DB-47F5-8834-526A81E01CE5}" type="pres">
      <dgm:prSet presAssocID="{870388D2-7B51-49AF-A4B7-AD6F5403A9E4}" presName="parTxOnly" presStyleLbl="node1" presStyleIdx="5" presStyleCnt="8">
        <dgm:presLayoutVars>
          <dgm:bulletEnabled val="1"/>
        </dgm:presLayoutVars>
      </dgm:prSet>
      <dgm:spPr/>
    </dgm:pt>
    <dgm:pt modelId="{4EB2FF62-9E9C-47B1-8DDF-85ADA01D28F1}" type="pres">
      <dgm:prSet presAssocID="{3AEF1E82-E9D7-466F-A945-1BE1A20C8C26}" presName="parSpace" presStyleCnt="0"/>
      <dgm:spPr/>
    </dgm:pt>
    <dgm:pt modelId="{17614D98-FEE9-4E93-A45E-EB3759B6EAEF}" type="pres">
      <dgm:prSet presAssocID="{8C591706-4B2C-48A6-847C-9A304465598B}" presName="parTxOnly" presStyleLbl="node1" presStyleIdx="6" presStyleCnt="8">
        <dgm:presLayoutVars>
          <dgm:bulletEnabled val="1"/>
        </dgm:presLayoutVars>
      </dgm:prSet>
      <dgm:spPr/>
    </dgm:pt>
    <dgm:pt modelId="{33A71B22-AF3B-4929-A9F7-57A8550C16A0}" type="pres">
      <dgm:prSet presAssocID="{3FC4BF58-8497-400B-BD17-C3B163192597}" presName="parSpace" presStyleCnt="0"/>
      <dgm:spPr/>
    </dgm:pt>
    <dgm:pt modelId="{617F7EBA-E8A4-4FF6-B27D-7ED001BAFDA9}" type="pres">
      <dgm:prSet presAssocID="{D885A02E-FFCD-4372-9A00-6AB304DBD8D0}" presName="parTxOnly" presStyleLbl="node1" presStyleIdx="7" presStyleCnt="8">
        <dgm:presLayoutVars>
          <dgm:bulletEnabled val="1"/>
        </dgm:presLayoutVars>
      </dgm:prSet>
      <dgm:spPr/>
    </dgm:pt>
  </dgm:ptLst>
  <dgm:cxnLst>
    <dgm:cxn modelId="{633C1F0E-2981-427E-9709-FEFB5A5EA24E}" srcId="{35729975-1728-4DE7-9860-1C66B1D130E0}" destId="{4A048A38-FA02-492F-820E-B19DF7D7EFAA}" srcOrd="0" destOrd="0" parTransId="{33C9C2DB-2450-4C92-84D8-47639829BE37}" sibTransId="{0A363215-9461-4933-BC5B-211BE60E59A2}"/>
    <dgm:cxn modelId="{74CD1317-3E86-4726-B61D-C5E798936B4E}" type="presOf" srcId="{26E2F8AF-EFBA-4718-9C30-CF69D7476BD2}" destId="{0714670F-0F76-4B21-915B-77EDCE6F584D}" srcOrd="0" destOrd="0" presId="urn:microsoft.com/office/officeart/2005/8/layout/hChevron3"/>
    <dgm:cxn modelId="{0C894926-A5AC-4EA5-8760-EA8B66E8594A}" type="presOf" srcId="{566C3D29-8F79-423B-BBB6-FBB479C89063}" destId="{C8D4452B-FEA5-414F-96AE-C1ABF795BCE7}" srcOrd="0" destOrd="0" presId="urn:microsoft.com/office/officeart/2005/8/layout/hChevron3"/>
    <dgm:cxn modelId="{715CF034-5BE7-4080-8E1E-D8BDB345AE14}" type="presOf" srcId="{8C591706-4B2C-48A6-847C-9A304465598B}" destId="{17614D98-FEE9-4E93-A45E-EB3759B6EAEF}" srcOrd="0" destOrd="0" presId="urn:microsoft.com/office/officeart/2005/8/layout/hChevron3"/>
    <dgm:cxn modelId="{1D06EA38-055A-4CA7-A8AF-6232C23C52AE}" srcId="{35729975-1728-4DE7-9860-1C66B1D130E0}" destId="{870388D2-7B51-49AF-A4B7-AD6F5403A9E4}" srcOrd="5" destOrd="0" parTransId="{4BFDD3B9-2787-4A51-9DA5-0A49E6C3AD01}" sibTransId="{3AEF1E82-E9D7-466F-A945-1BE1A20C8C26}"/>
    <dgm:cxn modelId="{BF1FCB69-350C-4A2F-899C-0EFF1103ADCC}" srcId="{35729975-1728-4DE7-9860-1C66B1D130E0}" destId="{26E2F8AF-EFBA-4718-9C30-CF69D7476BD2}" srcOrd="3" destOrd="0" parTransId="{A5BA66FD-4559-4F2A-B3EA-3042482A2C72}" sibTransId="{4C00CBB0-B333-4BEB-A919-02C031E39B94}"/>
    <dgm:cxn modelId="{970B434B-EFBE-4EB2-AC7A-44A59E9409F3}" srcId="{35729975-1728-4DE7-9860-1C66B1D130E0}" destId="{566C3D29-8F79-423B-BBB6-FBB479C89063}" srcOrd="1" destOrd="0" parTransId="{622FE0EF-E26B-4245-8AF9-39144914A083}" sibTransId="{0882B6B7-00AA-4933-85F7-1F77CFF1C3D3}"/>
    <dgm:cxn modelId="{63B31655-AFEA-4A0D-93BB-7304E39A8F6A}" type="presOf" srcId="{AE83AA2F-9E4D-4AD0-9B2B-F4469650AD4B}" destId="{83C7B6BF-5B79-43E6-9818-0EE03070B6C3}" srcOrd="0" destOrd="0" presId="urn:microsoft.com/office/officeart/2005/8/layout/hChevron3"/>
    <dgm:cxn modelId="{8C27317C-CBE7-4C3B-9488-7050C0CE4E4C}" srcId="{35729975-1728-4DE7-9860-1C66B1D130E0}" destId="{A2F5275A-74D0-4FE8-AE2B-E5B8AA9C0456}" srcOrd="2" destOrd="0" parTransId="{502AF692-780F-4F42-8573-628CF6076609}" sibTransId="{3C7EB158-B6E6-4E09-879E-E5A4F6624032}"/>
    <dgm:cxn modelId="{7458DE7D-A2AF-4B46-A954-6A703ECE8D32}" type="presOf" srcId="{4A048A38-FA02-492F-820E-B19DF7D7EFAA}" destId="{93FF73D4-1A2E-406A-A745-D7C6B06AED94}" srcOrd="0" destOrd="0" presId="urn:microsoft.com/office/officeart/2005/8/layout/hChevron3"/>
    <dgm:cxn modelId="{C2909F8F-197D-424F-BD1F-F50226C3BBA8}" type="presOf" srcId="{D885A02E-FFCD-4372-9A00-6AB304DBD8D0}" destId="{617F7EBA-E8A4-4FF6-B27D-7ED001BAFDA9}" srcOrd="0" destOrd="0" presId="urn:microsoft.com/office/officeart/2005/8/layout/hChevron3"/>
    <dgm:cxn modelId="{4F3D279F-09F1-492C-8C10-C7C6BBAAD66A}" srcId="{35729975-1728-4DE7-9860-1C66B1D130E0}" destId="{AE83AA2F-9E4D-4AD0-9B2B-F4469650AD4B}" srcOrd="4" destOrd="0" parTransId="{96DF8287-0341-48E6-921E-49907A69E0DA}" sibTransId="{FEAB9F3A-289F-4487-9C9A-7C8A9B0B68E2}"/>
    <dgm:cxn modelId="{526863A6-0A23-4C09-BE7C-EF1E2FFDF3BB}" type="presOf" srcId="{35729975-1728-4DE7-9860-1C66B1D130E0}" destId="{C72D91C6-1144-4A4A-B399-998292E89804}" srcOrd="0" destOrd="0" presId="urn:microsoft.com/office/officeart/2005/8/layout/hChevron3"/>
    <dgm:cxn modelId="{33A4DCA8-CAB9-496C-BA20-9AC6086D952F}" type="presOf" srcId="{A2F5275A-74D0-4FE8-AE2B-E5B8AA9C0456}" destId="{434ECEB3-179D-4233-9F0D-E15DA548F4E7}" srcOrd="0" destOrd="0" presId="urn:microsoft.com/office/officeart/2005/8/layout/hChevron3"/>
    <dgm:cxn modelId="{A24B70D5-9638-4B29-8E29-D968C49691FD}" srcId="{35729975-1728-4DE7-9860-1C66B1D130E0}" destId="{8C591706-4B2C-48A6-847C-9A304465598B}" srcOrd="6" destOrd="0" parTransId="{C5E4E199-D25C-4FCC-99B4-5C0CEAE1BFE9}" sibTransId="{3FC4BF58-8497-400B-BD17-C3B163192597}"/>
    <dgm:cxn modelId="{F0FB48D6-E147-4549-BCAA-F3495500DFF1}" type="presOf" srcId="{870388D2-7B51-49AF-A4B7-AD6F5403A9E4}" destId="{D969D0A6-81DB-47F5-8834-526A81E01CE5}" srcOrd="0" destOrd="0" presId="urn:microsoft.com/office/officeart/2005/8/layout/hChevron3"/>
    <dgm:cxn modelId="{272996F3-9EFA-4B9C-B4B0-0DCE3FC8B879}" srcId="{35729975-1728-4DE7-9860-1C66B1D130E0}" destId="{D885A02E-FFCD-4372-9A00-6AB304DBD8D0}" srcOrd="7" destOrd="0" parTransId="{A74DA4DB-B160-4161-B073-A7C32D790B50}" sibTransId="{4D1F010B-AB10-40C0-9EAA-8386BD69A32B}"/>
    <dgm:cxn modelId="{67A907DD-8BAE-4356-8F90-B49D69A5C43E}" type="presParOf" srcId="{C72D91C6-1144-4A4A-B399-998292E89804}" destId="{93FF73D4-1A2E-406A-A745-D7C6B06AED94}" srcOrd="0" destOrd="0" presId="urn:microsoft.com/office/officeart/2005/8/layout/hChevron3"/>
    <dgm:cxn modelId="{C5A834DC-9FA8-4AB6-83EF-3292B551C8F8}" type="presParOf" srcId="{C72D91C6-1144-4A4A-B399-998292E89804}" destId="{B6FA6819-9C06-4352-BA31-D4F6CB6A57E5}" srcOrd="1" destOrd="0" presId="urn:microsoft.com/office/officeart/2005/8/layout/hChevron3"/>
    <dgm:cxn modelId="{8DFAC988-9ECF-4F46-9FCF-624FF227060B}" type="presParOf" srcId="{C72D91C6-1144-4A4A-B399-998292E89804}" destId="{C8D4452B-FEA5-414F-96AE-C1ABF795BCE7}" srcOrd="2" destOrd="0" presId="urn:microsoft.com/office/officeart/2005/8/layout/hChevron3"/>
    <dgm:cxn modelId="{186511B8-9AE7-4690-B741-C61433034772}" type="presParOf" srcId="{C72D91C6-1144-4A4A-B399-998292E89804}" destId="{B3FCF1F4-028E-4534-AC7F-A17BD8E66361}" srcOrd="3" destOrd="0" presId="urn:microsoft.com/office/officeart/2005/8/layout/hChevron3"/>
    <dgm:cxn modelId="{8264BB66-88E9-42E8-92DB-01FA0E117155}" type="presParOf" srcId="{C72D91C6-1144-4A4A-B399-998292E89804}" destId="{434ECEB3-179D-4233-9F0D-E15DA548F4E7}" srcOrd="4" destOrd="0" presId="urn:microsoft.com/office/officeart/2005/8/layout/hChevron3"/>
    <dgm:cxn modelId="{160F67B9-7778-4112-824D-C76F66F3B6EE}" type="presParOf" srcId="{C72D91C6-1144-4A4A-B399-998292E89804}" destId="{623B792B-53DA-4C31-AFF1-0E57F8D8F542}" srcOrd="5" destOrd="0" presId="urn:microsoft.com/office/officeart/2005/8/layout/hChevron3"/>
    <dgm:cxn modelId="{5B65BB1F-B4C1-4FBE-A42C-5BC2B6EEE025}" type="presParOf" srcId="{C72D91C6-1144-4A4A-B399-998292E89804}" destId="{0714670F-0F76-4B21-915B-77EDCE6F584D}" srcOrd="6" destOrd="0" presId="urn:microsoft.com/office/officeart/2005/8/layout/hChevron3"/>
    <dgm:cxn modelId="{D3A07A1A-C7C9-43DC-871A-BE1562E2DE49}" type="presParOf" srcId="{C72D91C6-1144-4A4A-B399-998292E89804}" destId="{5DD4236F-B9EC-4705-AA31-E763F40D9C4B}" srcOrd="7" destOrd="0" presId="urn:microsoft.com/office/officeart/2005/8/layout/hChevron3"/>
    <dgm:cxn modelId="{FAAF5FB6-6A0E-42A5-B086-74B02E4AFB8D}" type="presParOf" srcId="{C72D91C6-1144-4A4A-B399-998292E89804}" destId="{83C7B6BF-5B79-43E6-9818-0EE03070B6C3}" srcOrd="8" destOrd="0" presId="urn:microsoft.com/office/officeart/2005/8/layout/hChevron3"/>
    <dgm:cxn modelId="{96547A78-183C-4494-9573-D6892F9F4D49}" type="presParOf" srcId="{C72D91C6-1144-4A4A-B399-998292E89804}" destId="{CF813599-6FE7-424B-8DAE-66203ADE8975}" srcOrd="9" destOrd="0" presId="urn:microsoft.com/office/officeart/2005/8/layout/hChevron3"/>
    <dgm:cxn modelId="{14E5741C-1AE8-4973-AA4F-C8F8044A01B9}" type="presParOf" srcId="{C72D91C6-1144-4A4A-B399-998292E89804}" destId="{D969D0A6-81DB-47F5-8834-526A81E01CE5}" srcOrd="10" destOrd="0" presId="urn:microsoft.com/office/officeart/2005/8/layout/hChevron3"/>
    <dgm:cxn modelId="{D053329E-AB29-4577-AEB0-9AEE078F1325}" type="presParOf" srcId="{C72D91C6-1144-4A4A-B399-998292E89804}" destId="{4EB2FF62-9E9C-47B1-8DDF-85ADA01D28F1}" srcOrd="11" destOrd="0" presId="urn:microsoft.com/office/officeart/2005/8/layout/hChevron3"/>
    <dgm:cxn modelId="{15C92909-176A-44AD-AA07-357EB8163C6F}" type="presParOf" srcId="{C72D91C6-1144-4A4A-B399-998292E89804}" destId="{17614D98-FEE9-4E93-A45E-EB3759B6EAEF}" srcOrd="12" destOrd="0" presId="urn:microsoft.com/office/officeart/2005/8/layout/hChevron3"/>
    <dgm:cxn modelId="{7107210C-45EE-4078-A770-E64C01ACE4F7}" type="presParOf" srcId="{C72D91C6-1144-4A4A-B399-998292E89804}" destId="{33A71B22-AF3B-4929-A9F7-57A8550C16A0}" srcOrd="13" destOrd="0" presId="urn:microsoft.com/office/officeart/2005/8/layout/hChevron3"/>
    <dgm:cxn modelId="{6961BA9E-8F58-4B22-BEE9-D465A21663E4}" type="presParOf" srcId="{C72D91C6-1144-4A4A-B399-998292E89804}" destId="{617F7EBA-E8A4-4FF6-B27D-7ED001BAFDA9}" srcOrd="1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48D14A-51F5-407A-A129-0E230E05F4D9}">
      <dsp:nvSpPr>
        <dsp:cNvPr id="0" name=""/>
        <dsp:cNvSpPr/>
      </dsp:nvSpPr>
      <dsp:spPr>
        <a:xfrm>
          <a:off x="2611445" y="0"/>
          <a:ext cx="2090661" cy="2090874"/>
        </a:xfrm>
        <a:prstGeom prst="circularArrow">
          <a:avLst>
            <a:gd name="adj1" fmla="val 10980"/>
            <a:gd name="adj2" fmla="val 1142322"/>
            <a:gd name="adj3" fmla="val 4500000"/>
            <a:gd name="adj4" fmla="val 10800000"/>
            <a:gd name="adj5" fmla="val 12500"/>
          </a:avLst>
        </a:prstGeom>
        <a:solidFill>
          <a:srgbClr val="00B0F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BB59FAF-E20F-42D4-A56F-D5DD45CEF6E9}">
      <dsp:nvSpPr>
        <dsp:cNvPr id="0" name=""/>
        <dsp:cNvSpPr/>
      </dsp:nvSpPr>
      <dsp:spPr>
        <a:xfrm>
          <a:off x="2881194" y="575257"/>
          <a:ext cx="1550379" cy="946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DE" sz="1400" kern="1200" dirty="0">
              <a:latin typeface="+mn-lt"/>
              <a:ea typeface="+mn-ea"/>
              <a:cs typeface="+mn-cs"/>
            </a:rPr>
            <a:t>Datenbank-verarbeitung und SQL-Abfragen</a:t>
          </a:r>
          <a:endParaRPr lang="de-DE" sz="1400" kern="1200" dirty="0"/>
        </a:p>
      </dsp:txBody>
      <dsp:txXfrm>
        <a:off x="2881194" y="575257"/>
        <a:ext cx="1550379" cy="946458"/>
      </dsp:txXfrm>
    </dsp:sp>
    <dsp:sp modelId="{4678EC2E-3CFA-41A6-9245-338CE9FB1F37}">
      <dsp:nvSpPr>
        <dsp:cNvPr id="0" name=""/>
        <dsp:cNvSpPr/>
      </dsp:nvSpPr>
      <dsp:spPr>
        <a:xfrm>
          <a:off x="2030640" y="1201518"/>
          <a:ext cx="2090661" cy="2090874"/>
        </a:xfrm>
        <a:prstGeom prst="leftCircularArrow">
          <a:avLst>
            <a:gd name="adj1" fmla="val 10980"/>
            <a:gd name="adj2" fmla="val 1142322"/>
            <a:gd name="adj3" fmla="val 6300000"/>
            <a:gd name="adj4" fmla="val 18900000"/>
            <a:gd name="adj5" fmla="val 12500"/>
          </a:avLst>
        </a:prstGeom>
        <a:gradFill rotWithShape="0">
          <a:gsLst>
            <a:gs pos="0">
              <a:schemeClr val="accent2">
                <a:hueOff val="-4200050"/>
                <a:satOff val="-33333"/>
                <a:lumOff val="26667"/>
                <a:alphaOff val="0"/>
                <a:shade val="51000"/>
                <a:satMod val="130000"/>
              </a:schemeClr>
            </a:gs>
            <a:gs pos="80000">
              <a:schemeClr val="accent2">
                <a:hueOff val="-4200050"/>
                <a:satOff val="-33333"/>
                <a:lumOff val="26667"/>
                <a:alphaOff val="0"/>
                <a:shade val="93000"/>
                <a:satMod val="130000"/>
              </a:schemeClr>
            </a:gs>
            <a:gs pos="100000">
              <a:schemeClr val="accent2">
                <a:hueOff val="-4200050"/>
                <a:satOff val="-33333"/>
                <a:lumOff val="2666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6E6A1D9-0F82-4E63-B69E-301F8D2B1B1D}">
      <dsp:nvSpPr>
        <dsp:cNvPr id="0" name=""/>
        <dsp:cNvSpPr/>
      </dsp:nvSpPr>
      <dsp:spPr>
        <a:xfrm>
          <a:off x="2489872" y="1960576"/>
          <a:ext cx="1166707" cy="58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DE" sz="1400" kern="1200" dirty="0">
              <a:latin typeface="+mn-lt"/>
              <a:ea typeface="+mn-ea"/>
              <a:cs typeface="+mn-cs"/>
            </a:rPr>
            <a:t>Ablesen GUI und Anzeigen auf der GUI</a:t>
          </a:r>
          <a:endParaRPr lang="de-DE" sz="1400" kern="1200" dirty="0"/>
        </a:p>
      </dsp:txBody>
      <dsp:txXfrm>
        <a:off x="2489872" y="1960576"/>
        <a:ext cx="1166707" cy="583293"/>
      </dsp:txXfrm>
    </dsp:sp>
    <dsp:sp modelId="{0EA47417-06A2-4A79-9D45-3E31810436C1}">
      <dsp:nvSpPr>
        <dsp:cNvPr id="0" name=""/>
        <dsp:cNvSpPr/>
      </dsp:nvSpPr>
      <dsp:spPr>
        <a:xfrm>
          <a:off x="2611445" y="2407472"/>
          <a:ext cx="2090661" cy="2090874"/>
        </a:xfrm>
        <a:prstGeom prst="circularArrow">
          <a:avLst>
            <a:gd name="adj1" fmla="val 10980"/>
            <a:gd name="adj2" fmla="val 1142322"/>
            <a:gd name="adj3" fmla="val 4500000"/>
            <a:gd name="adj4" fmla="val 13500000"/>
            <a:gd name="adj5" fmla="val 12500"/>
          </a:avLst>
        </a:prstGeom>
        <a:solidFill>
          <a:srgbClr val="6666FF"/>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131F1C8-8EA2-420E-B20D-C1912CEE5D2C}">
      <dsp:nvSpPr>
        <dsp:cNvPr id="0" name=""/>
        <dsp:cNvSpPr/>
      </dsp:nvSpPr>
      <dsp:spPr>
        <a:xfrm>
          <a:off x="3073030" y="3164312"/>
          <a:ext cx="1166707" cy="58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DE" sz="1400" kern="1200" dirty="0">
              <a:latin typeface="+mn-lt"/>
              <a:ea typeface="+mn-ea"/>
              <a:cs typeface="+mn-cs"/>
            </a:rPr>
            <a:t>Ausgewählte Daten anzeigen</a:t>
          </a:r>
          <a:endParaRPr lang="de-DE" sz="1400" kern="1200" dirty="0"/>
        </a:p>
      </dsp:txBody>
      <dsp:txXfrm>
        <a:off x="3073030" y="3164312"/>
        <a:ext cx="1166707" cy="583293"/>
      </dsp:txXfrm>
    </dsp:sp>
    <dsp:sp modelId="{19B73324-93AA-4762-9FC3-82C38CAADC11}">
      <dsp:nvSpPr>
        <dsp:cNvPr id="0" name=""/>
        <dsp:cNvSpPr/>
      </dsp:nvSpPr>
      <dsp:spPr>
        <a:xfrm>
          <a:off x="2179665" y="3747605"/>
          <a:ext cx="1796141" cy="1797010"/>
        </a:xfrm>
        <a:prstGeom prst="blockArc">
          <a:avLst>
            <a:gd name="adj1" fmla="val 0"/>
            <a:gd name="adj2" fmla="val 18900000"/>
            <a:gd name="adj3" fmla="val 12740"/>
          </a:avLst>
        </a:prstGeom>
        <a:solidFill>
          <a:srgbClr val="FF9933"/>
        </a:solidFill>
        <a:ln>
          <a:solidFill>
            <a:srgbClr val="FF9933"/>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E77C8A4-E547-4A9C-B3AC-4A3B81B42225}">
      <dsp:nvSpPr>
        <dsp:cNvPr id="0" name=""/>
        <dsp:cNvSpPr/>
      </dsp:nvSpPr>
      <dsp:spPr>
        <a:xfrm>
          <a:off x="2489872" y="4368048"/>
          <a:ext cx="1166707" cy="583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DE" sz="1400" kern="1200" dirty="0">
              <a:latin typeface="+mn-lt"/>
              <a:ea typeface="+mn-ea"/>
              <a:cs typeface="+mn-cs"/>
            </a:rPr>
            <a:t>Smart Forms</a:t>
          </a:r>
          <a:endParaRPr lang="de-DE" sz="1400" kern="1200" dirty="0"/>
        </a:p>
      </dsp:txBody>
      <dsp:txXfrm>
        <a:off x="2489872" y="4368048"/>
        <a:ext cx="1166707" cy="58329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901AE-8E63-4910-87F4-19360C5C3AC4}">
      <dsp:nvSpPr>
        <dsp:cNvPr id="0" name=""/>
        <dsp:cNvSpPr/>
      </dsp:nvSpPr>
      <dsp:spPr>
        <a:xfrm>
          <a:off x="0" y="178824"/>
          <a:ext cx="3357103" cy="3357103"/>
        </a:xfrm>
        <a:prstGeom prst="pie">
          <a:avLst>
            <a:gd name="adj1" fmla="val 5400000"/>
            <a:gd name="adj2" fmla="val 16200000"/>
          </a:avLst>
        </a:prstGeom>
        <a:solidFill>
          <a:srgbClr val="CCFF99"/>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27D7953-ED99-4350-9F66-0EAA911890AB}">
      <dsp:nvSpPr>
        <dsp:cNvPr id="0" name=""/>
        <dsp:cNvSpPr/>
      </dsp:nvSpPr>
      <dsp:spPr>
        <a:xfrm>
          <a:off x="1678551" y="178824"/>
          <a:ext cx="3916620" cy="3357103"/>
        </a:xfrm>
        <a:prstGeom prst="rect">
          <a:avLst/>
        </a:prstGeom>
        <a:solidFill>
          <a:srgbClr val="CCFF99">
            <a:alpha val="9000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a:t>Unittest            </a:t>
          </a:r>
          <a:r>
            <a:rPr lang="de-DE" sz="2000" kern="1200" dirty="0">
              <a:solidFill>
                <a:srgbClr val="92D050"/>
              </a:solidFill>
            </a:rPr>
            <a:t>.</a:t>
          </a:r>
        </a:p>
      </dsp:txBody>
      <dsp:txXfrm>
        <a:off x="1678551" y="178824"/>
        <a:ext cx="1958310" cy="1007133"/>
      </dsp:txXfrm>
    </dsp:sp>
    <dsp:sp modelId="{C077B7E1-431E-45E9-9C12-F4CD9A273423}">
      <dsp:nvSpPr>
        <dsp:cNvPr id="0" name=""/>
        <dsp:cNvSpPr/>
      </dsp:nvSpPr>
      <dsp:spPr>
        <a:xfrm>
          <a:off x="587494" y="1185958"/>
          <a:ext cx="2182114" cy="2182114"/>
        </a:xfrm>
        <a:prstGeom prst="pie">
          <a:avLst>
            <a:gd name="adj1" fmla="val 5400000"/>
            <a:gd name="adj2" fmla="val 16200000"/>
          </a:avLst>
        </a:prstGeom>
        <a:solidFill>
          <a:srgbClr val="FF9900"/>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825C419-D7A0-4E32-A23B-D2DBDFBA3AD6}">
      <dsp:nvSpPr>
        <dsp:cNvPr id="0" name=""/>
        <dsp:cNvSpPr/>
      </dsp:nvSpPr>
      <dsp:spPr>
        <a:xfrm>
          <a:off x="1678551" y="1185958"/>
          <a:ext cx="3916620" cy="2182114"/>
        </a:xfrm>
        <a:prstGeom prst="rect">
          <a:avLst/>
        </a:prstGeom>
        <a:solidFill>
          <a:srgbClr val="FF9933">
            <a:alpha val="9000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a:t>Integrationstest</a:t>
          </a:r>
        </a:p>
      </dsp:txBody>
      <dsp:txXfrm>
        <a:off x="1678551" y="1185958"/>
        <a:ext cx="1958310" cy="1007129"/>
      </dsp:txXfrm>
    </dsp:sp>
    <dsp:sp modelId="{0FCCDF82-B594-4464-81B0-6C56E4C7CCFD}">
      <dsp:nvSpPr>
        <dsp:cNvPr id="0" name=""/>
        <dsp:cNvSpPr/>
      </dsp:nvSpPr>
      <dsp:spPr>
        <a:xfrm>
          <a:off x="1174986" y="2193087"/>
          <a:ext cx="1007129" cy="1007129"/>
        </a:xfrm>
        <a:prstGeom prst="pie">
          <a:avLst>
            <a:gd name="adj1" fmla="val 5400000"/>
            <a:gd name="adj2" fmla="val 16200000"/>
          </a:avLst>
        </a:prstGeom>
        <a:solidFill>
          <a:srgbClr val="FFCC99"/>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82E6A6E-AFC7-42DA-87A0-3F392B1F1A95}">
      <dsp:nvSpPr>
        <dsp:cNvPr id="0" name=""/>
        <dsp:cNvSpPr/>
      </dsp:nvSpPr>
      <dsp:spPr>
        <a:xfrm>
          <a:off x="1678551" y="2193087"/>
          <a:ext cx="3916620" cy="1007129"/>
        </a:xfrm>
        <a:prstGeom prst="rect">
          <a:avLst/>
        </a:prstGeom>
        <a:solidFill>
          <a:srgbClr val="FFCC99">
            <a:alpha val="9000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a:t>System Text    </a:t>
          </a:r>
          <a:r>
            <a:rPr lang="de-DE" sz="2000" kern="1200" dirty="0">
              <a:solidFill>
                <a:srgbClr val="FF9933"/>
              </a:solidFill>
            </a:rPr>
            <a:t>.</a:t>
          </a:r>
        </a:p>
      </dsp:txBody>
      <dsp:txXfrm>
        <a:off x="1678551" y="2193087"/>
        <a:ext cx="1958310" cy="1007129"/>
      </dsp:txXfrm>
    </dsp:sp>
    <dsp:sp modelId="{E513B982-DB0C-40A5-AE1A-F38AAAC5FC94}">
      <dsp:nvSpPr>
        <dsp:cNvPr id="0" name=""/>
        <dsp:cNvSpPr/>
      </dsp:nvSpPr>
      <dsp:spPr>
        <a:xfrm>
          <a:off x="3636861" y="2193087"/>
          <a:ext cx="1958310" cy="1007129"/>
        </a:xfrm>
        <a:prstGeom prst="rect">
          <a:avLst/>
        </a:prstGeom>
        <a:noFill/>
        <a:ln>
          <a:noFill/>
        </a:ln>
        <a:effectLst>
          <a:outerShdw blurRad="40000" dist="23000" dir="5400000" rotWithShape="0">
            <a:srgbClr val="000000">
              <a:alpha val="35000"/>
            </a:srgbClr>
          </a:outerShdw>
        </a:effectLst>
        <a:sp3d/>
      </dsp:spPr>
      <dsp:style>
        <a:lnRef idx="0">
          <a:scrgbClr r="0" g="0" b="0"/>
        </a:lnRef>
        <a:fillRef idx="1">
          <a:scrgbClr r="0" g="0" b="0"/>
        </a:fillRef>
        <a:effectRef idx="2">
          <a:scrgbClr r="0" g="0" b="0"/>
        </a:effectRef>
        <a:fontRef idx="minor"/>
      </dsp:style>
      <dsp:txBody>
        <a:bodyPr spcFirstLastPara="0" vert="horz" wrap="square" lIns="247650" tIns="247650" rIns="247650" bIns="24765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a:t>Black-Box</a:t>
          </a:r>
        </a:p>
        <a:p>
          <a:pPr marL="228600" lvl="1" indent="-228600" algn="l" defTabSz="889000">
            <a:lnSpc>
              <a:spcPct val="90000"/>
            </a:lnSpc>
            <a:spcBef>
              <a:spcPct val="0"/>
            </a:spcBef>
            <a:spcAft>
              <a:spcPct val="15000"/>
            </a:spcAft>
            <a:buChar char="•"/>
          </a:pPr>
          <a:r>
            <a:rPr lang="de-DE" sz="2000" kern="1200" dirty="0"/>
            <a:t>White-Box</a:t>
          </a:r>
        </a:p>
      </dsp:txBody>
      <dsp:txXfrm>
        <a:off x="3636861" y="2193087"/>
        <a:ext cx="1958310" cy="100712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EE10F-7AC2-444D-AF0F-AA972B9BC4A5}">
      <dsp:nvSpPr>
        <dsp:cNvPr id="0" name=""/>
        <dsp:cNvSpPr/>
      </dsp:nvSpPr>
      <dsp:spPr>
        <a:xfrm>
          <a:off x="2967522" y="627262"/>
          <a:ext cx="4290091" cy="4290091"/>
        </a:xfrm>
        <a:prstGeom prst="blockArc">
          <a:avLst>
            <a:gd name="adj1" fmla="val 12600000"/>
            <a:gd name="adj2" fmla="val 16200000"/>
            <a:gd name="adj3" fmla="val 4528"/>
          </a:avLst>
        </a:prstGeom>
        <a:solidFill>
          <a:schemeClr val="accent2">
            <a:hueOff val="-12600149"/>
            <a:satOff val="-100000"/>
            <a:lumOff val="8000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7F24C8B-D4F9-4793-B9B3-280C94113CE8}">
      <dsp:nvSpPr>
        <dsp:cNvPr id="0" name=""/>
        <dsp:cNvSpPr/>
      </dsp:nvSpPr>
      <dsp:spPr>
        <a:xfrm>
          <a:off x="2967522" y="627262"/>
          <a:ext cx="4290091" cy="4290091"/>
        </a:xfrm>
        <a:prstGeom prst="blockArc">
          <a:avLst>
            <a:gd name="adj1" fmla="val 9000000"/>
            <a:gd name="adj2" fmla="val 12600000"/>
            <a:gd name="adj3" fmla="val 4528"/>
          </a:avLst>
        </a:prstGeom>
        <a:solidFill>
          <a:schemeClr val="accent2">
            <a:hueOff val="-10080120"/>
            <a:satOff val="-80000"/>
            <a:lumOff val="6400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3202245-B337-4778-BCE8-B4739FEB0429}">
      <dsp:nvSpPr>
        <dsp:cNvPr id="0" name=""/>
        <dsp:cNvSpPr/>
      </dsp:nvSpPr>
      <dsp:spPr>
        <a:xfrm>
          <a:off x="2967522" y="627262"/>
          <a:ext cx="4290091" cy="4290091"/>
        </a:xfrm>
        <a:prstGeom prst="blockArc">
          <a:avLst>
            <a:gd name="adj1" fmla="val 5400000"/>
            <a:gd name="adj2" fmla="val 9000000"/>
            <a:gd name="adj3" fmla="val 4528"/>
          </a:avLst>
        </a:prstGeom>
        <a:solidFill>
          <a:schemeClr val="accent2">
            <a:hueOff val="-7560090"/>
            <a:satOff val="-60000"/>
            <a:lumOff val="4800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761D27E-870B-416D-A71C-6BD436C604D5}">
      <dsp:nvSpPr>
        <dsp:cNvPr id="0" name=""/>
        <dsp:cNvSpPr/>
      </dsp:nvSpPr>
      <dsp:spPr>
        <a:xfrm>
          <a:off x="2967522" y="627262"/>
          <a:ext cx="4290091" cy="4290091"/>
        </a:xfrm>
        <a:prstGeom prst="blockArc">
          <a:avLst>
            <a:gd name="adj1" fmla="val 1800000"/>
            <a:gd name="adj2" fmla="val 5400000"/>
            <a:gd name="adj3" fmla="val 4528"/>
          </a:avLst>
        </a:prstGeom>
        <a:solidFill>
          <a:schemeClr val="accent2">
            <a:hueOff val="-5040060"/>
            <a:satOff val="-40000"/>
            <a:lumOff val="3200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5BF8912-E35C-436E-9F92-14C9BF003B94}">
      <dsp:nvSpPr>
        <dsp:cNvPr id="0" name=""/>
        <dsp:cNvSpPr/>
      </dsp:nvSpPr>
      <dsp:spPr>
        <a:xfrm>
          <a:off x="2967522" y="627262"/>
          <a:ext cx="4290091" cy="4290091"/>
        </a:xfrm>
        <a:prstGeom prst="blockArc">
          <a:avLst>
            <a:gd name="adj1" fmla="val 19800000"/>
            <a:gd name="adj2" fmla="val 1800000"/>
            <a:gd name="adj3" fmla="val 4528"/>
          </a:avLst>
        </a:prstGeom>
        <a:solidFill>
          <a:schemeClr val="accent2">
            <a:hueOff val="-2520030"/>
            <a:satOff val="-20000"/>
            <a:lumOff val="1600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20BB5BA-9B02-4C33-901F-9C602A96A0F5}">
      <dsp:nvSpPr>
        <dsp:cNvPr id="0" name=""/>
        <dsp:cNvSpPr/>
      </dsp:nvSpPr>
      <dsp:spPr>
        <a:xfrm>
          <a:off x="2967522" y="627262"/>
          <a:ext cx="4290091" cy="4290091"/>
        </a:xfrm>
        <a:prstGeom prst="blockArc">
          <a:avLst>
            <a:gd name="adj1" fmla="val 16200000"/>
            <a:gd name="adj2" fmla="val 19800000"/>
            <a:gd name="adj3" fmla="val 4528"/>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9BE78C93-920A-4881-9FB7-D989D9FE3A0E}">
      <dsp:nvSpPr>
        <dsp:cNvPr id="0" name=""/>
        <dsp:cNvSpPr/>
      </dsp:nvSpPr>
      <dsp:spPr>
        <a:xfrm>
          <a:off x="4148968" y="1808708"/>
          <a:ext cx="1927198" cy="1927198"/>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endParaRPr lang="de-DE" sz="4100" kern="1200" dirty="0"/>
        </a:p>
      </dsp:txBody>
      <dsp:txXfrm>
        <a:off x="4431200" y="2090940"/>
        <a:ext cx="1362734" cy="1362734"/>
      </dsp:txXfrm>
    </dsp:sp>
    <dsp:sp modelId="{3797DE31-C93C-483C-8D54-E15C28E5C26E}">
      <dsp:nvSpPr>
        <dsp:cNvPr id="0" name=""/>
        <dsp:cNvSpPr/>
      </dsp:nvSpPr>
      <dsp:spPr>
        <a:xfrm>
          <a:off x="4438048" y="1308"/>
          <a:ext cx="1349038" cy="1349038"/>
        </a:xfrm>
        <a:prstGeom prst="ellipse">
          <a:avLst/>
        </a:prstGeom>
        <a:gradFill rotWithShape="0">
          <a:gsLst>
            <a:gs pos="100000">
              <a:srgbClr val="00B050"/>
            </a:gs>
            <a:gs pos="10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FI</a:t>
          </a:r>
        </a:p>
        <a:p>
          <a:pPr marL="0" lvl="0" indent="0" algn="ctr" defTabSz="622300">
            <a:lnSpc>
              <a:spcPct val="90000"/>
            </a:lnSpc>
            <a:spcBef>
              <a:spcPct val="0"/>
            </a:spcBef>
            <a:spcAft>
              <a:spcPct val="35000"/>
            </a:spcAft>
            <a:buNone/>
          </a:pPr>
          <a:r>
            <a:rPr lang="de-DE" sz="1400" kern="1200" dirty="0"/>
            <a:t>Rechnungswesen</a:t>
          </a:r>
          <a:endParaRPr lang="de-DE" sz="900" kern="1200" dirty="0"/>
        </a:p>
      </dsp:txBody>
      <dsp:txXfrm>
        <a:off x="4635610" y="198870"/>
        <a:ext cx="953914" cy="953914"/>
      </dsp:txXfrm>
    </dsp:sp>
    <dsp:sp modelId="{C2CF343B-E463-4FB6-B731-3CEBEC0C2765}">
      <dsp:nvSpPr>
        <dsp:cNvPr id="0" name=""/>
        <dsp:cNvSpPr/>
      </dsp:nvSpPr>
      <dsp:spPr>
        <a:xfrm>
          <a:off x="6253653" y="1049548"/>
          <a:ext cx="1349038" cy="1349038"/>
        </a:xfrm>
        <a:prstGeom prst="ellipse">
          <a:avLst/>
        </a:prstGeom>
        <a:gradFill rotWithShape="0">
          <a:gsLst>
            <a:gs pos="100000">
              <a:srgbClr val="7030A0"/>
            </a:gs>
            <a:gs pos="100000">
              <a:schemeClr val="accent2">
                <a:hueOff val="-2520030"/>
                <a:satOff val="-20000"/>
                <a:lumOff val="16000"/>
                <a:alphaOff val="0"/>
                <a:shade val="51000"/>
                <a:satMod val="130000"/>
              </a:schemeClr>
            </a:gs>
            <a:gs pos="100000">
              <a:schemeClr val="accent2">
                <a:hueOff val="-2520030"/>
                <a:satOff val="-20000"/>
                <a:lumOff val="16000"/>
                <a:alphaOff val="0"/>
                <a:shade val="93000"/>
                <a:satMod val="130000"/>
              </a:schemeClr>
            </a:gs>
            <a:gs pos="100000">
              <a:schemeClr val="accent2">
                <a:hueOff val="-2520030"/>
                <a:satOff val="-20000"/>
                <a:lumOff val="16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MM </a:t>
          </a:r>
        </a:p>
        <a:p>
          <a:pPr marL="0" lvl="0" indent="0" algn="ctr" defTabSz="622300">
            <a:lnSpc>
              <a:spcPct val="90000"/>
            </a:lnSpc>
            <a:spcBef>
              <a:spcPct val="0"/>
            </a:spcBef>
            <a:spcAft>
              <a:spcPct val="35000"/>
            </a:spcAft>
            <a:buNone/>
          </a:pPr>
          <a:r>
            <a:rPr lang="de-DE" sz="1400" kern="1200" dirty="0"/>
            <a:t>Materialwirtschaft</a:t>
          </a:r>
        </a:p>
      </dsp:txBody>
      <dsp:txXfrm>
        <a:off x="6451215" y="1247110"/>
        <a:ext cx="953914" cy="953914"/>
      </dsp:txXfrm>
    </dsp:sp>
    <dsp:sp modelId="{89B272C0-9D65-4F7E-A928-CA9E5975CD86}">
      <dsp:nvSpPr>
        <dsp:cNvPr id="0" name=""/>
        <dsp:cNvSpPr/>
      </dsp:nvSpPr>
      <dsp:spPr>
        <a:xfrm>
          <a:off x="6253653" y="3146028"/>
          <a:ext cx="1349038" cy="1349038"/>
        </a:xfrm>
        <a:prstGeom prst="ellipse">
          <a:avLst/>
        </a:prstGeom>
        <a:gradFill rotWithShape="0">
          <a:gsLst>
            <a:gs pos="100000">
              <a:srgbClr val="6666FF"/>
            </a:gs>
            <a:gs pos="100000">
              <a:schemeClr val="accent2">
                <a:hueOff val="-5040060"/>
                <a:satOff val="-40000"/>
                <a:lumOff val="32000"/>
                <a:alphaOff val="0"/>
                <a:shade val="93000"/>
                <a:satMod val="130000"/>
              </a:schemeClr>
            </a:gs>
            <a:gs pos="100000">
              <a:schemeClr val="accent2">
                <a:hueOff val="-5040060"/>
                <a:satOff val="-40000"/>
                <a:lumOff val="32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SAP HANA</a:t>
          </a:r>
        </a:p>
      </dsp:txBody>
      <dsp:txXfrm>
        <a:off x="6451215" y="3343590"/>
        <a:ext cx="953914" cy="953914"/>
      </dsp:txXfrm>
    </dsp:sp>
    <dsp:sp modelId="{CB06FB00-18D7-46DC-92A1-BD065766806B}">
      <dsp:nvSpPr>
        <dsp:cNvPr id="0" name=""/>
        <dsp:cNvSpPr/>
      </dsp:nvSpPr>
      <dsp:spPr>
        <a:xfrm>
          <a:off x="4438048" y="4194268"/>
          <a:ext cx="1349038" cy="1349038"/>
        </a:xfrm>
        <a:prstGeom prst="ellipse">
          <a:avLst/>
        </a:prstGeom>
        <a:gradFill rotWithShape="0">
          <a:gsLst>
            <a:gs pos="0">
              <a:schemeClr val="accent2">
                <a:hueOff val="-7560090"/>
                <a:satOff val="-60000"/>
                <a:lumOff val="48000"/>
                <a:alphaOff val="0"/>
                <a:shade val="51000"/>
                <a:satMod val="130000"/>
              </a:schemeClr>
            </a:gs>
            <a:gs pos="80000">
              <a:schemeClr val="accent2">
                <a:hueOff val="-7560090"/>
                <a:satOff val="-60000"/>
                <a:lumOff val="48000"/>
                <a:alphaOff val="0"/>
                <a:shade val="93000"/>
                <a:satMod val="130000"/>
              </a:schemeClr>
            </a:gs>
            <a:gs pos="100000">
              <a:schemeClr val="accent2">
                <a:hueOff val="-7560090"/>
                <a:satOff val="-60000"/>
                <a:lumOff val="48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solidFill>
                <a:schemeClr val="tx1"/>
              </a:solidFill>
            </a:rPr>
            <a:t>SAP ABAP</a:t>
          </a:r>
        </a:p>
      </dsp:txBody>
      <dsp:txXfrm>
        <a:off x="4635610" y="4391830"/>
        <a:ext cx="953914" cy="953914"/>
      </dsp:txXfrm>
    </dsp:sp>
    <dsp:sp modelId="{40782FEB-C0FA-453A-966A-41EF710A83D4}">
      <dsp:nvSpPr>
        <dsp:cNvPr id="0" name=""/>
        <dsp:cNvSpPr/>
      </dsp:nvSpPr>
      <dsp:spPr>
        <a:xfrm>
          <a:off x="2622443" y="3146028"/>
          <a:ext cx="1349038" cy="1349038"/>
        </a:xfrm>
        <a:prstGeom prst="ellipse">
          <a:avLst/>
        </a:prstGeom>
        <a:gradFill rotWithShape="0">
          <a:gsLst>
            <a:gs pos="100000">
              <a:srgbClr val="FFCC99"/>
            </a:gs>
            <a:gs pos="100000">
              <a:schemeClr val="accent2">
                <a:hueOff val="-10080120"/>
                <a:satOff val="-80000"/>
                <a:lumOff val="64000"/>
                <a:alphaOff val="0"/>
                <a:shade val="93000"/>
                <a:satMod val="130000"/>
              </a:schemeClr>
            </a:gs>
            <a:gs pos="100000">
              <a:schemeClr val="accent2">
                <a:hueOff val="-10080120"/>
                <a:satOff val="-80000"/>
                <a:lumOff val="64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solidFill>
                <a:schemeClr val="tx1"/>
              </a:solidFill>
            </a:rPr>
            <a:t>SAP NetWeaver</a:t>
          </a:r>
        </a:p>
      </dsp:txBody>
      <dsp:txXfrm>
        <a:off x="2820005" y="3343590"/>
        <a:ext cx="953914" cy="953914"/>
      </dsp:txXfrm>
    </dsp:sp>
    <dsp:sp modelId="{BEF2A996-4773-4405-96DD-02B090A0BF3D}">
      <dsp:nvSpPr>
        <dsp:cNvPr id="0" name=""/>
        <dsp:cNvSpPr/>
      </dsp:nvSpPr>
      <dsp:spPr>
        <a:xfrm>
          <a:off x="2622443" y="1049548"/>
          <a:ext cx="1349038" cy="1349038"/>
        </a:xfrm>
        <a:prstGeom prst="ellipse">
          <a:avLst/>
        </a:prstGeom>
        <a:gradFill rotWithShape="0">
          <a:gsLst>
            <a:gs pos="100000">
              <a:srgbClr val="00B0F0"/>
            </a:gs>
            <a:gs pos="100000">
              <a:schemeClr val="accent2">
                <a:hueOff val="-12600149"/>
                <a:satOff val="-100000"/>
                <a:lumOff val="80000"/>
                <a:alphaOff val="0"/>
                <a:shade val="93000"/>
                <a:satMod val="130000"/>
              </a:schemeClr>
            </a:gs>
            <a:gs pos="100000">
              <a:schemeClr val="accent2">
                <a:hueOff val="-12600149"/>
                <a:satOff val="-100000"/>
                <a:lumOff val="8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HCM Personal-wirtschaft</a:t>
          </a:r>
        </a:p>
      </dsp:txBody>
      <dsp:txXfrm>
        <a:off x="2820005" y="1247110"/>
        <a:ext cx="953914" cy="95391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901AE-8E63-4910-87F4-19360C5C3AC4}">
      <dsp:nvSpPr>
        <dsp:cNvPr id="0" name=""/>
        <dsp:cNvSpPr/>
      </dsp:nvSpPr>
      <dsp:spPr>
        <a:xfrm>
          <a:off x="0" y="263105"/>
          <a:ext cx="3810045" cy="3810045"/>
        </a:xfrm>
        <a:prstGeom prst="pie">
          <a:avLst>
            <a:gd name="adj1" fmla="val 5400000"/>
            <a:gd name="adj2" fmla="val 16200000"/>
          </a:avLst>
        </a:prstGeom>
        <a:solidFill>
          <a:srgbClr val="CCFF99"/>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27D7953-ED99-4350-9F66-0EAA911890AB}">
      <dsp:nvSpPr>
        <dsp:cNvPr id="0" name=""/>
        <dsp:cNvSpPr/>
      </dsp:nvSpPr>
      <dsp:spPr>
        <a:xfrm>
          <a:off x="1905022" y="263105"/>
          <a:ext cx="4445053" cy="3810045"/>
        </a:xfrm>
        <a:prstGeom prst="rect">
          <a:avLst/>
        </a:prstGeom>
        <a:solidFill>
          <a:srgbClr val="CCFF99">
            <a:alpha val="9000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de-DE" sz="2300" kern="1200" dirty="0"/>
            <a:t>Unittest            </a:t>
          </a:r>
          <a:r>
            <a:rPr lang="de-DE" sz="2300" kern="1200" dirty="0">
              <a:solidFill>
                <a:srgbClr val="92D050"/>
              </a:solidFill>
            </a:rPr>
            <a:t>.</a:t>
          </a:r>
        </a:p>
      </dsp:txBody>
      <dsp:txXfrm>
        <a:off x="1905022" y="263105"/>
        <a:ext cx="2222526" cy="1143016"/>
      </dsp:txXfrm>
    </dsp:sp>
    <dsp:sp modelId="{C077B7E1-431E-45E9-9C12-F4CD9A273423}">
      <dsp:nvSpPr>
        <dsp:cNvPr id="0" name=""/>
        <dsp:cNvSpPr/>
      </dsp:nvSpPr>
      <dsp:spPr>
        <a:xfrm>
          <a:off x="666759" y="1406121"/>
          <a:ext cx="2476527" cy="2476527"/>
        </a:xfrm>
        <a:prstGeom prst="pie">
          <a:avLst>
            <a:gd name="adj1" fmla="val 5400000"/>
            <a:gd name="adj2" fmla="val 16200000"/>
          </a:avLst>
        </a:prstGeom>
        <a:solidFill>
          <a:srgbClr val="FF9900"/>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825C419-D7A0-4E32-A23B-D2DBDFBA3AD6}">
      <dsp:nvSpPr>
        <dsp:cNvPr id="0" name=""/>
        <dsp:cNvSpPr/>
      </dsp:nvSpPr>
      <dsp:spPr>
        <a:xfrm>
          <a:off x="1905022" y="1406121"/>
          <a:ext cx="4445053" cy="2476527"/>
        </a:xfrm>
        <a:prstGeom prst="rect">
          <a:avLst/>
        </a:prstGeom>
        <a:solidFill>
          <a:srgbClr val="FF9933">
            <a:alpha val="9000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de-DE" sz="2300" kern="1200" dirty="0"/>
            <a:t>Integrationstest</a:t>
          </a:r>
        </a:p>
      </dsp:txBody>
      <dsp:txXfrm>
        <a:off x="1905022" y="1406121"/>
        <a:ext cx="2222526" cy="1143012"/>
      </dsp:txXfrm>
    </dsp:sp>
    <dsp:sp modelId="{0FCCDF82-B594-4464-81B0-6C56E4C7CCFD}">
      <dsp:nvSpPr>
        <dsp:cNvPr id="0" name=""/>
        <dsp:cNvSpPr/>
      </dsp:nvSpPr>
      <dsp:spPr>
        <a:xfrm>
          <a:off x="1333516" y="2549133"/>
          <a:ext cx="1143012" cy="1143012"/>
        </a:xfrm>
        <a:prstGeom prst="pie">
          <a:avLst>
            <a:gd name="adj1" fmla="val 5400000"/>
            <a:gd name="adj2" fmla="val 16200000"/>
          </a:avLst>
        </a:prstGeom>
        <a:solidFill>
          <a:srgbClr val="FFCC99"/>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82E6A6E-AFC7-42DA-87A0-3F392B1F1A95}">
      <dsp:nvSpPr>
        <dsp:cNvPr id="0" name=""/>
        <dsp:cNvSpPr/>
      </dsp:nvSpPr>
      <dsp:spPr>
        <a:xfrm>
          <a:off x="1905022" y="2549133"/>
          <a:ext cx="4445053" cy="1143012"/>
        </a:xfrm>
        <a:prstGeom prst="rect">
          <a:avLst/>
        </a:prstGeom>
        <a:solidFill>
          <a:srgbClr val="FFCC99">
            <a:alpha val="9000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de-DE" sz="2300" kern="1200" dirty="0"/>
            <a:t>System Text    </a:t>
          </a:r>
          <a:r>
            <a:rPr lang="de-DE" sz="2300" kern="1200" dirty="0">
              <a:solidFill>
                <a:srgbClr val="FF9933"/>
              </a:solidFill>
            </a:rPr>
            <a:t>.</a:t>
          </a:r>
        </a:p>
      </dsp:txBody>
      <dsp:txXfrm>
        <a:off x="1905022" y="2549133"/>
        <a:ext cx="2222526" cy="1143012"/>
      </dsp:txXfrm>
    </dsp:sp>
    <dsp:sp modelId="{E513B982-DB0C-40A5-AE1A-F38AAAC5FC94}">
      <dsp:nvSpPr>
        <dsp:cNvPr id="0" name=""/>
        <dsp:cNvSpPr/>
      </dsp:nvSpPr>
      <dsp:spPr>
        <a:xfrm>
          <a:off x="4127549" y="2549133"/>
          <a:ext cx="2222526" cy="1143012"/>
        </a:xfrm>
        <a:prstGeom prst="rect">
          <a:avLst/>
        </a:prstGeom>
        <a:noFill/>
        <a:ln>
          <a:noFill/>
        </a:ln>
        <a:effectLst>
          <a:outerShdw blurRad="40000" dist="23000" dir="5400000" rotWithShape="0">
            <a:srgbClr val="000000">
              <a:alpha val="35000"/>
            </a:srgbClr>
          </a:outerShdw>
        </a:effectLst>
        <a:sp3d/>
      </dsp:spPr>
      <dsp:style>
        <a:lnRef idx="0">
          <a:scrgbClr r="0" g="0" b="0"/>
        </a:lnRef>
        <a:fillRef idx="1">
          <a:scrgbClr r="0" g="0" b="0"/>
        </a:fillRef>
        <a:effectRef idx="2">
          <a:scrgbClr r="0" g="0" b="0"/>
        </a:effectRef>
        <a:fontRef idx="minor"/>
      </dsp:style>
      <dsp:txBody>
        <a:bodyPr spcFirstLastPara="0" vert="horz" wrap="square" lIns="247650" tIns="247650" rIns="247650" bIns="24765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a:t>Black-Box</a:t>
          </a:r>
        </a:p>
        <a:p>
          <a:pPr marL="228600" lvl="1" indent="-228600" algn="l" defTabSz="889000">
            <a:lnSpc>
              <a:spcPct val="90000"/>
            </a:lnSpc>
            <a:spcBef>
              <a:spcPct val="0"/>
            </a:spcBef>
            <a:spcAft>
              <a:spcPct val="15000"/>
            </a:spcAft>
            <a:buChar char="•"/>
          </a:pPr>
          <a:r>
            <a:rPr lang="de-DE" sz="2000" kern="1200" dirty="0"/>
            <a:t>White-Box</a:t>
          </a:r>
        </a:p>
      </dsp:txBody>
      <dsp:txXfrm>
        <a:off x="4127549" y="2549133"/>
        <a:ext cx="2222526" cy="114301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691D70-91B5-4751-AC86-34B9658264FC}">
      <dsp:nvSpPr>
        <dsp:cNvPr id="0" name=""/>
        <dsp:cNvSpPr/>
      </dsp:nvSpPr>
      <dsp:spPr>
        <a:xfrm rot="5400000">
          <a:off x="-158047" y="159373"/>
          <a:ext cx="1053647" cy="737553"/>
        </a:xfrm>
        <a:prstGeom prst="chevron">
          <a:avLst/>
        </a:prstGeom>
        <a:solidFill>
          <a:schemeClr val="bg1">
            <a:lumMod val="50000"/>
          </a:schemeClr>
        </a:solidFill>
        <a:ln w="9525" cap="flat" cmpd="sng" algn="ctr">
          <a:solidFill>
            <a:schemeClr val="accent6">
              <a:shade val="80000"/>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de-DE" sz="800" kern="1200" dirty="0"/>
            <a:t>Projektanalyse</a:t>
          </a:r>
        </a:p>
      </dsp:txBody>
      <dsp:txXfrm rot="-5400000">
        <a:off x="1" y="370103"/>
        <a:ext cx="737553" cy="316094"/>
      </dsp:txXfrm>
    </dsp:sp>
    <dsp:sp modelId="{6F227519-1DDD-4826-9ABF-35EC9B70CCD7}">
      <dsp:nvSpPr>
        <dsp:cNvPr id="0" name=""/>
        <dsp:cNvSpPr/>
      </dsp:nvSpPr>
      <dsp:spPr>
        <a:xfrm rot="5400000">
          <a:off x="3912541" y="-3173661"/>
          <a:ext cx="684870" cy="7034846"/>
        </a:xfrm>
        <a:prstGeom prst="round2SameRect">
          <a:avLst/>
        </a:prstGeom>
        <a:solidFill>
          <a:schemeClr val="lt1">
            <a:alpha val="90000"/>
            <a:hueOff val="0"/>
            <a:satOff val="0"/>
            <a:lumOff val="0"/>
            <a:alphaOff val="0"/>
          </a:schemeClr>
        </a:solidFill>
        <a:ln w="9525" cap="flat" cmpd="sng" algn="ctr">
          <a:solidFill>
            <a:schemeClr val="accent6">
              <a:shade val="80000"/>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DE" sz="1300" kern="1200" dirty="0"/>
            <a:t>Analyse das Formular</a:t>
          </a:r>
        </a:p>
      </dsp:txBody>
      <dsp:txXfrm rot="-5400000">
        <a:off x="737554" y="34759"/>
        <a:ext cx="7001413" cy="618004"/>
      </dsp:txXfrm>
    </dsp:sp>
    <dsp:sp modelId="{2709F881-7D6E-4630-A7E6-36805435354F}">
      <dsp:nvSpPr>
        <dsp:cNvPr id="0" name=""/>
        <dsp:cNvSpPr/>
      </dsp:nvSpPr>
      <dsp:spPr>
        <a:xfrm rot="5400000">
          <a:off x="-158047" y="1095448"/>
          <a:ext cx="1053647" cy="737553"/>
        </a:xfrm>
        <a:prstGeom prst="chevron">
          <a:avLst/>
        </a:prstGeom>
        <a:solidFill>
          <a:schemeClr val="bg1">
            <a:lumMod val="50000"/>
          </a:schemeClr>
        </a:solidFill>
        <a:ln w="9525" cap="flat" cmpd="sng" algn="ctr">
          <a:solidFill>
            <a:schemeClr val="accent6">
              <a:shade val="80000"/>
              <a:hueOff val="201396"/>
              <a:satOff val="-22982"/>
              <a:lumOff val="11325"/>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de-DE" sz="800" kern="1200" dirty="0"/>
            <a:t>Konzeption</a:t>
          </a:r>
        </a:p>
      </dsp:txBody>
      <dsp:txXfrm rot="-5400000">
        <a:off x="1" y="1306178"/>
        <a:ext cx="737553" cy="316094"/>
      </dsp:txXfrm>
    </dsp:sp>
    <dsp:sp modelId="{13F937AD-2794-4459-8B14-6AD4640F42FD}">
      <dsp:nvSpPr>
        <dsp:cNvPr id="0" name=""/>
        <dsp:cNvSpPr/>
      </dsp:nvSpPr>
      <dsp:spPr>
        <a:xfrm rot="5400000">
          <a:off x="3912541" y="-2237586"/>
          <a:ext cx="684870" cy="7034846"/>
        </a:xfrm>
        <a:prstGeom prst="round2SameRect">
          <a:avLst/>
        </a:prstGeom>
        <a:solidFill>
          <a:schemeClr val="lt1">
            <a:alpha val="90000"/>
            <a:hueOff val="0"/>
            <a:satOff val="0"/>
            <a:lumOff val="0"/>
            <a:alphaOff val="0"/>
          </a:schemeClr>
        </a:solidFill>
        <a:ln w="9525" cap="flat" cmpd="sng" algn="ctr">
          <a:solidFill>
            <a:schemeClr val="accent6">
              <a:shade val="80000"/>
              <a:hueOff val="201396"/>
              <a:satOff val="-22982"/>
              <a:lumOff val="11325"/>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DE" sz="1300" kern="1200" dirty="0"/>
            <a:t>Transportieren alle Berechtigungen in Excel</a:t>
          </a:r>
        </a:p>
        <a:p>
          <a:pPr marL="114300" lvl="1" indent="-114300" algn="l" defTabSz="577850">
            <a:lnSpc>
              <a:spcPct val="90000"/>
            </a:lnSpc>
            <a:spcBef>
              <a:spcPct val="0"/>
            </a:spcBef>
            <a:spcAft>
              <a:spcPct val="15000"/>
            </a:spcAft>
            <a:buChar char="•"/>
          </a:pPr>
          <a:r>
            <a:rPr lang="de-DE" sz="1300" kern="1200" dirty="0"/>
            <a:t>Erstellen Strukturen</a:t>
          </a:r>
        </a:p>
        <a:p>
          <a:pPr marL="114300" lvl="1" indent="-114300" algn="l" defTabSz="577850">
            <a:lnSpc>
              <a:spcPct val="90000"/>
            </a:lnSpc>
            <a:spcBef>
              <a:spcPct val="0"/>
            </a:spcBef>
            <a:spcAft>
              <a:spcPct val="15000"/>
            </a:spcAft>
            <a:buChar char="•"/>
          </a:pPr>
          <a:r>
            <a:rPr lang="de-DE" sz="1300" kern="1200" dirty="0"/>
            <a:t>Transportieren erstellten Strukturen auf SAP</a:t>
          </a:r>
        </a:p>
      </dsp:txBody>
      <dsp:txXfrm rot="-5400000">
        <a:off x="737554" y="970834"/>
        <a:ext cx="7001413" cy="618004"/>
      </dsp:txXfrm>
    </dsp:sp>
    <dsp:sp modelId="{55436D77-ADAB-49D3-BCAE-22D8454BEC65}">
      <dsp:nvSpPr>
        <dsp:cNvPr id="0" name=""/>
        <dsp:cNvSpPr/>
      </dsp:nvSpPr>
      <dsp:spPr>
        <a:xfrm rot="5400000">
          <a:off x="-158047" y="2031523"/>
          <a:ext cx="1053647" cy="737553"/>
        </a:xfrm>
        <a:prstGeom prst="chevron">
          <a:avLst/>
        </a:prstGeom>
        <a:solidFill>
          <a:srgbClr val="00B050"/>
        </a:solidFill>
        <a:ln w="9525" cap="flat" cmpd="sng" algn="ctr">
          <a:solidFill>
            <a:schemeClr val="accent6">
              <a:shade val="80000"/>
              <a:hueOff val="402792"/>
              <a:satOff val="-45963"/>
              <a:lumOff val="22649"/>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de-DE" sz="800" kern="1200" dirty="0"/>
            <a:t>Implementation</a:t>
          </a:r>
        </a:p>
      </dsp:txBody>
      <dsp:txXfrm rot="-5400000">
        <a:off x="1" y="2242253"/>
        <a:ext cx="737553" cy="316094"/>
      </dsp:txXfrm>
    </dsp:sp>
    <dsp:sp modelId="{0F1E030A-777E-445F-A93B-973F96B23234}">
      <dsp:nvSpPr>
        <dsp:cNvPr id="0" name=""/>
        <dsp:cNvSpPr/>
      </dsp:nvSpPr>
      <dsp:spPr>
        <a:xfrm rot="5400000">
          <a:off x="3912541" y="-1301511"/>
          <a:ext cx="684870" cy="7034846"/>
        </a:xfrm>
        <a:prstGeom prst="round2SameRect">
          <a:avLst/>
        </a:prstGeom>
        <a:solidFill>
          <a:schemeClr val="lt1">
            <a:alpha val="90000"/>
            <a:hueOff val="0"/>
            <a:satOff val="0"/>
            <a:lumOff val="0"/>
            <a:alphaOff val="0"/>
          </a:schemeClr>
        </a:solidFill>
        <a:ln w="9525" cap="flat" cmpd="sng" algn="ctr">
          <a:solidFill>
            <a:schemeClr val="accent6">
              <a:shade val="80000"/>
              <a:hueOff val="402792"/>
              <a:satOff val="-45963"/>
              <a:lumOff val="22649"/>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DE" sz="1300" kern="1200" dirty="0"/>
            <a:t>Erstellen GUI, Programm Ablaufplan</a:t>
          </a:r>
        </a:p>
        <a:p>
          <a:pPr marL="114300" lvl="1" indent="-114300" algn="l" defTabSz="577850">
            <a:lnSpc>
              <a:spcPct val="90000"/>
            </a:lnSpc>
            <a:spcBef>
              <a:spcPct val="0"/>
            </a:spcBef>
            <a:spcAft>
              <a:spcPct val="15000"/>
            </a:spcAft>
            <a:buChar char="•"/>
          </a:pPr>
          <a:r>
            <a:rPr lang="de-DE" sz="1300" kern="1200" dirty="0"/>
            <a:t>Codieren für jede Button </a:t>
          </a:r>
        </a:p>
      </dsp:txBody>
      <dsp:txXfrm rot="-5400000">
        <a:off x="737554" y="1906909"/>
        <a:ext cx="7001413" cy="618004"/>
      </dsp:txXfrm>
    </dsp:sp>
    <dsp:sp modelId="{65FEFB14-F964-4D16-A519-2AA9B30E8E93}">
      <dsp:nvSpPr>
        <dsp:cNvPr id="0" name=""/>
        <dsp:cNvSpPr/>
      </dsp:nvSpPr>
      <dsp:spPr>
        <a:xfrm rot="5400000">
          <a:off x="-158047" y="2967598"/>
          <a:ext cx="1053647" cy="737553"/>
        </a:xfrm>
        <a:prstGeom prst="chevron">
          <a:avLst/>
        </a:prstGeom>
        <a:solidFill>
          <a:srgbClr val="00B050"/>
        </a:solidFill>
        <a:ln w="9525" cap="flat" cmpd="sng" algn="ctr">
          <a:solidFill>
            <a:schemeClr val="accent6">
              <a:shade val="80000"/>
              <a:hueOff val="604188"/>
              <a:satOff val="-68945"/>
              <a:lumOff val="33974"/>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de-DE" sz="800" kern="1200" dirty="0"/>
            <a:t>Dokumentation</a:t>
          </a:r>
        </a:p>
      </dsp:txBody>
      <dsp:txXfrm rot="-5400000">
        <a:off x="1" y="3178328"/>
        <a:ext cx="737553" cy="316094"/>
      </dsp:txXfrm>
    </dsp:sp>
    <dsp:sp modelId="{5AAA0D8E-5FB6-434D-B338-8AE336F81C59}">
      <dsp:nvSpPr>
        <dsp:cNvPr id="0" name=""/>
        <dsp:cNvSpPr/>
      </dsp:nvSpPr>
      <dsp:spPr>
        <a:xfrm rot="5400000">
          <a:off x="3912541" y="-365436"/>
          <a:ext cx="684870" cy="7034846"/>
        </a:xfrm>
        <a:prstGeom prst="round2SameRect">
          <a:avLst/>
        </a:prstGeom>
        <a:solidFill>
          <a:schemeClr val="lt1">
            <a:alpha val="90000"/>
            <a:hueOff val="0"/>
            <a:satOff val="0"/>
            <a:lumOff val="0"/>
            <a:alphaOff val="0"/>
          </a:schemeClr>
        </a:solidFill>
        <a:ln w="9525" cap="flat" cmpd="sng" algn="ctr">
          <a:solidFill>
            <a:schemeClr val="accent6">
              <a:shade val="80000"/>
              <a:hueOff val="604188"/>
              <a:satOff val="-68945"/>
              <a:lumOff val="33974"/>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sp>
    <dsp:sp modelId="{284A1C7B-8A6B-4053-B752-60EA5B1C27E5}">
      <dsp:nvSpPr>
        <dsp:cNvPr id="0" name=""/>
        <dsp:cNvSpPr/>
      </dsp:nvSpPr>
      <dsp:spPr>
        <a:xfrm rot="5400000">
          <a:off x="-158047" y="3903673"/>
          <a:ext cx="1053647" cy="737553"/>
        </a:xfrm>
        <a:prstGeom prst="chevron">
          <a:avLst/>
        </a:prstGeom>
        <a:solidFill>
          <a:srgbClr val="00B0F0"/>
        </a:solidFill>
        <a:ln w="9525" cap="flat" cmpd="sng" algn="ctr">
          <a:solidFill>
            <a:schemeClr val="accent6">
              <a:shade val="80000"/>
              <a:hueOff val="805583"/>
              <a:satOff val="-91927"/>
              <a:lumOff val="45298"/>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de-DE" sz="800" kern="1200" dirty="0"/>
            <a:t>Test und Fehler Analyse</a:t>
          </a:r>
        </a:p>
      </dsp:txBody>
      <dsp:txXfrm rot="-5400000">
        <a:off x="1" y="4114403"/>
        <a:ext cx="737553" cy="316094"/>
      </dsp:txXfrm>
    </dsp:sp>
    <dsp:sp modelId="{25086916-BC06-4186-8637-7C3515D02566}">
      <dsp:nvSpPr>
        <dsp:cNvPr id="0" name=""/>
        <dsp:cNvSpPr/>
      </dsp:nvSpPr>
      <dsp:spPr>
        <a:xfrm rot="5400000">
          <a:off x="3912541" y="570638"/>
          <a:ext cx="684870" cy="7034846"/>
        </a:xfrm>
        <a:prstGeom prst="round2SameRect">
          <a:avLst/>
        </a:prstGeom>
        <a:solidFill>
          <a:schemeClr val="lt1">
            <a:alpha val="90000"/>
            <a:hueOff val="0"/>
            <a:satOff val="0"/>
            <a:lumOff val="0"/>
            <a:alphaOff val="0"/>
          </a:schemeClr>
        </a:solidFill>
        <a:ln w="9525" cap="flat" cmpd="sng" algn="ctr">
          <a:solidFill>
            <a:schemeClr val="accent6">
              <a:shade val="80000"/>
              <a:hueOff val="805583"/>
              <a:satOff val="-91927"/>
              <a:lumOff val="45298"/>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DE" sz="1300" kern="1200" dirty="0"/>
            <a:t>Erstellen Test Cases.</a:t>
          </a:r>
        </a:p>
        <a:p>
          <a:pPr marL="114300" lvl="1" indent="-114300" algn="l" defTabSz="577850">
            <a:lnSpc>
              <a:spcPct val="90000"/>
            </a:lnSpc>
            <a:spcBef>
              <a:spcPct val="0"/>
            </a:spcBef>
            <a:spcAft>
              <a:spcPct val="15000"/>
            </a:spcAft>
            <a:buChar char="•"/>
          </a:pPr>
          <a:r>
            <a:rPr lang="de-DE" sz="1300" kern="1200" dirty="0"/>
            <a:t>Durchführen die Tests.</a:t>
          </a:r>
        </a:p>
      </dsp:txBody>
      <dsp:txXfrm rot="-5400000">
        <a:off x="737554" y="3779059"/>
        <a:ext cx="7001413" cy="61800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2115C-BC8F-4EDA-BBAD-0EF72307D9C6}">
      <dsp:nvSpPr>
        <dsp:cNvPr id="0" name=""/>
        <dsp:cNvSpPr/>
      </dsp:nvSpPr>
      <dsp:spPr>
        <a:xfrm>
          <a:off x="2904377" y="1633129"/>
          <a:ext cx="820116" cy="773444"/>
        </a:xfrm>
        <a:prstGeom prst="roundRect">
          <a:avLst/>
        </a:prstGeom>
        <a:solidFill>
          <a:srgbClr val="CC330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de-DE" sz="1600" kern="1200" dirty="0"/>
            <a:t>PAI</a:t>
          </a:r>
        </a:p>
        <a:p>
          <a:pPr marL="0" lvl="0" indent="0" algn="ctr" defTabSz="711200">
            <a:lnSpc>
              <a:spcPct val="90000"/>
            </a:lnSpc>
            <a:spcBef>
              <a:spcPct val="0"/>
            </a:spcBef>
            <a:spcAft>
              <a:spcPct val="35000"/>
            </a:spcAft>
            <a:buNone/>
          </a:pPr>
          <a:r>
            <a:rPr lang="de-DE" sz="1600" kern="1200" dirty="0"/>
            <a:t>Control</a:t>
          </a:r>
        </a:p>
      </dsp:txBody>
      <dsp:txXfrm>
        <a:off x="2942133" y="1670885"/>
        <a:ext cx="744604" cy="697932"/>
      </dsp:txXfrm>
    </dsp:sp>
    <dsp:sp modelId="{C13EFD63-684A-43AE-9BF7-C50C9934ED68}">
      <dsp:nvSpPr>
        <dsp:cNvPr id="0" name=""/>
        <dsp:cNvSpPr/>
      </dsp:nvSpPr>
      <dsp:spPr>
        <a:xfrm rot="13064347">
          <a:off x="2376035" y="1521896"/>
          <a:ext cx="590060" cy="0"/>
        </a:xfrm>
        <a:custGeom>
          <a:avLst/>
          <a:gdLst/>
          <a:ahLst/>
          <a:cxnLst/>
          <a:rect l="0" t="0" r="0" b="0"/>
          <a:pathLst>
            <a:path>
              <a:moveTo>
                <a:pt x="0" y="0"/>
              </a:moveTo>
              <a:lnTo>
                <a:pt x="590060" y="0"/>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3E85E702-1F8C-4524-BB01-1023249FC43E}">
      <dsp:nvSpPr>
        <dsp:cNvPr id="0" name=""/>
        <dsp:cNvSpPr/>
      </dsp:nvSpPr>
      <dsp:spPr>
        <a:xfrm>
          <a:off x="1656179" y="648070"/>
          <a:ext cx="781574" cy="781574"/>
        </a:xfrm>
        <a:prstGeom prst="roundRect">
          <a:avLst/>
        </a:prstGeom>
        <a:solidFill>
          <a:srgbClr val="00990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de-DE" sz="1900" kern="1200" dirty="0"/>
            <a:t>PBO</a:t>
          </a:r>
        </a:p>
        <a:p>
          <a:pPr marL="0" lvl="0" indent="0" algn="ctr" defTabSz="844550">
            <a:lnSpc>
              <a:spcPct val="90000"/>
            </a:lnSpc>
            <a:spcBef>
              <a:spcPct val="0"/>
            </a:spcBef>
            <a:spcAft>
              <a:spcPct val="35000"/>
            </a:spcAft>
            <a:buNone/>
          </a:pPr>
          <a:r>
            <a:rPr lang="de-DE" sz="1900" kern="1200" dirty="0"/>
            <a:t>View</a:t>
          </a:r>
        </a:p>
      </dsp:txBody>
      <dsp:txXfrm>
        <a:off x="1694332" y="686223"/>
        <a:ext cx="705268" cy="705268"/>
      </dsp:txXfrm>
    </dsp:sp>
    <dsp:sp modelId="{514A17A7-C409-4EE8-8CFF-756A0AB1E423}">
      <dsp:nvSpPr>
        <dsp:cNvPr id="0" name=""/>
        <dsp:cNvSpPr/>
      </dsp:nvSpPr>
      <dsp:spPr>
        <a:xfrm rot="8217013">
          <a:off x="2266524" y="2654480"/>
          <a:ext cx="737077" cy="0"/>
        </a:xfrm>
        <a:custGeom>
          <a:avLst/>
          <a:gdLst/>
          <a:ahLst/>
          <a:cxnLst/>
          <a:rect l="0" t="0" r="0" b="0"/>
          <a:pathLst>
            <a:path>
              <a:moveTo>
                <a:pt x="0" y="0"/>
              </a:moveTo>
              <a:lnTo>
                <a:pt x="737077" y="0"/>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C1E8721-83A9-441F-A2E9-66E13E9F05CE}">
      <dsp:nvSpPr>
        <dsp:cNvPr id="0" name=""/>
        <dsp:cNvSpPr/>
      </dsp:nvSpPr>
      <dsp:spPr>
        <a:xfrm>
          <a:off x="1584175" y="2880320"/>
          <a:ext cx="781574" cy="781574"/>
        </a:xfrm>
        <a:prstGeom prst="roundRect">
          <a:avLst/>
        </a:prstGeom>
        <a:solidFill>
          <a:srgbClr val="0070C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de-DE" sz="1700" kern="1200" dirty="0"/>
            <a:t>P01</a:t>
          </a:r>
        </a:p>
        <a:p>
          <a:pPr marL="0" lvl="0" indent="0" algn="ctr" defTabSz="755650">
            <a:lnSpc>
              <a:spcPct val="90000"/>
            </a:lnSpc>
            <a:spcBef>
              <a:spcPct val="0"/>
            </a:spcBef>
            <a:spcAft>
              <a:spcPct val="35000"/>
            </a:spcAft>
            <a:buNone/>
          </a:pPr>
          <a:r>
            <a:rPr lang="de-DE" sz="1700" kern="1200" dirty="0"/>
            <a:t>Model</a:t>
          </a:r>
        </a:p>
      </dsp:txBody>
      <dsp:txXfrm>
        <a:off x="1622328" y="2918473"/>
        <a:ext cx="705268" cy="7052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15D58-3B4D-4956-AC53-C09882376A40}">
      <dsp:nvSpPr>
        <dsp:cNvPr id="0" name=""/>
        <dsp:cNvSpPr/>
      </dsp:nvSpPr>
      <dsp:spPr>
        <a:xfrm>
          <a:off x="0" y="3740091"/>
          <a:ext cx="7272808" cy="1227581"/>
        </a:xfrm>
        <a:prstGeom prst="rect">
          <a:avLst/>
        </a:prstGeom>
        <a:solidFill>
          <a:schemeClr val="accent2">
            <a:shade val="50000"/>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de-DE" sz="2400" kern="1200" dirty="0"/>
            <a:t>Prüfung</a:t>
          </a:r>
        </a:p>
      </dsp:txBody>
      <dsp:txXfrm>
        <a:off x="0" y="3740091"/>
        <a:ext cx="7272808" cy="662893"/>
      </dsp:txXfrm>
    </dsp:sp>
    <dsp:sp modelId="{247F5025-5F03-43A2-B63E-126B2C153760}">
      <dsp:nvSpPr>
        <dsp:cNvPr id="0" name=""/>
        <dsp:cNvSpPr/>
      </dsp:nvSpPr>
      <dsp:spPr>
        <a:xfrm>
          <a:off x="0" y="4378433"/>
          <a:ext cx="3636404" cy="564687"/>
        </a:xfrm>
        <a:prstGeom prst="rect">
          <a:avLst/>
        </a:prstGeom>
        <a:solidFill>
          <a:schemeClr val="accent2">
            <a:alpha val="90000"/>
            <a:tint val="55000"/>
            <a:hueOff val="0"/>
            <a:satOff val="0"/>
            <a:lumOff val="0"/>
            <a:alphaOff val="0"/>
          </a:schemeClr>
        </a:solidFill>
        <a:ln>
          <a:noFill/>
        </a:ln>
        <a:effectLst>
          <a:outerShdw blurRad="40000" dist="23000" dir="5400000" rotWithShape="0">
            <a:srgbClr val="000000">
              <a:alpha val="35000"/>
            </a:srgbClr>
          </a:outerShdw>
        </a:effectLst>
        <a:sp3d z="5008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de-DE" sz="2600" kern="1200" dirty="0"/>
            <a:t>Unkorrektheit</a:t>
          </a:r>
        </a:p>
      </dsp:txBody>
      <dsp:txXfrm>
        <a:off x="0" y="4378433"/>
        <a:ext cx="3636404" cy="564687"/>
      </dsp:txXfrm>
    </dsp:sp>
    <dsp:sp modelId="{B31140C3-F625-4BC4-83ED-586399DEA32C}">
      <dsp:nvSpPr>
        <dsp:cNvPr id="0" name=""/>
        <dsp:cNvSpPr/>
      </dsp:nvSpPr>
      <dsp:spPr>
        <a:xfrm>
          <a:off x="3636404" y="4378433"/>
          <a:ext cx="3636404" cy="564687"/>
        </a:xfrm>
        <a:prstGeom prst="rect">
          <a:avLst/>
        </a:prstGeom>
        <a:solidFill>
          <a:schemeClr val="accent2">
            <a:alpha val="90000"/>
            <a:tint val="55000"/>
            <a:hueOff val="0"/>
            <a:satOff val="0"/>
            <a:lumOff val="0"/>
            <a:alphaOff val="0"/>
          </a:schemeClr>
        </a:solidFill>
        <a:ln>
          <a:noFill/>
        </a:ln>
        <a:effectLst>
          <a:outerShdw blurRad="40000" dist="23000" dir="5400000" rotWithShape="0">
            <a:srgbClr val="000000">
              <a:alpha val="35000"/>
            </a:srgbClr>
          </a:outerShdw>
        </a:effectLst>
        <a:sp3d z="5008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de-DE" sz="2600" kern="1200" dirty="0"/>
            <a:t>Unvollständigkeit</a:t>
          </a:r>
        </a:p>
      </dsp:txBody>
      <dsp:txXfrm>
        <a:off x="3636404" y="4378433"/>
        <a:ext cx="3636404" cy="564687"/>
      </dsp:txXfrm>
    </dsp:sp>
    <dsp:sp modelId="{A6DAF4B4-E19C-461C-9F8D-3D0A5AA34628}">
      <dsp:nvSpPr>
        <dsp:cNvPr id="0" name=""/>
        <dsp:cNvSpPr/>
      </dsp:nvSpPr>
      <dsp:spPr>
        <a:xfrm rot="10800000">
          <a:off x="0" y="1870484"/>
          <a:ext cx="7272808" cy="1888020"/>
        </a:xfrm>
        <a:prstGeom prst="upArrowCallout">
          <a:avLst/>
        </a:prstGeom>
        <a:solidFill>
          <a:schemeClr val="accent2">
            <a:shade val="50000"/>
            <a:hueOff val="530147"/>
            <a:satOff val="-61053"/>
            <a:lumOff val="42833"/>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de-DE" sz="2400" kern="1200" dirty="0"/>
            <a:t>Eingegebene Angaben</a:t>
          </a:r>
        </a:p>
      </dsp:txBody>
      <dsp:txXfrm rot="-10800000">
        <a:off x="0" y="1870484"/>
        <a:ext cx="7272808" cy="662695"/>
      </dsp:txXfrm>
    </dsp:sp>
    <dsp:sp modelId="{B4D6ABAB-EF6D-483F-8AE1-C59579B5628A}">
      <dsp:nvSpPr>
        <dsp:cNvPr id="0" name=""/>
        <dsp:cNvSpPr/>
      </dsp:nvSpPr>
      <dsp:spPr>
        <a:xfrm>
          <a:off x="0" y="2533179"/>
          <a:ext cx="3636404" cy="564518"/>
        </a:xfrm>
        <a:prstGeom prst="rect">
          <a:avLst/>
        </a:prstGeom>
        <a:solidFill>
          <a:schemeClr val="accent2">
            <a:alpha val="90000"/>
            <a:tint val="55000"/>
            <a:hueOff val="0"/>
            <a:satOff val="0"/>
            <a:lumOff val="0"/>
            <a:alphaOff val="0"/>
          </a:schemeClr>
        </a:solidFill>
        <a:ln>
          <a:noFill/>
        </a:ln>
        <a:effectLst>
          <a:outerShdw blurRad="40000" dist="23000" dir="5400000" rotWithShape="0">
            <a:srgbClr val="000000">
              <a:alpha val="35000"/>
            </a:srgbClr>
          </a:outerShdw>
        </a:effectLst>
        <a:sp3d z="5008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de-DE" sz="2600" kern="1200" dirty="0"/>
            <a:t>Pflichtenfeldern</a:t>
          </a:r>
        </a:p>
      </dsp:txBody>
      <dsp:txXfrm>
        <a:off x="0" y="2533179"/>
        <a:ext cx="3636404" cy="564518"/>
      </dsp:txXfrm>
    </dsp:sp>
    <dsp:sp modelId="{E0860C6C-8BB0-4DEE-8FA1-23430853AF39}">
      <dsp:nvSpPr>
        <dsp:cNvPr id="0" name=""/>
        <dsp:cNvSpPr/>
      </dsp:nvSpPr>
      <dsp:spPr>
        <a:xfrm>
          <a:off x="3636404" y="2533179"/>
          <a:ext cx="3636404" cy="564518"/>
        </a:xfrm>
        <a:prstGeom prst="rect">
          <a:avLst/>
        </a:prstGeom>
        <a:solidFill>
          <a:schemeClr val="accent2">
            <a:alpha val="90000"/>
            <a:tint val="55000"/>
            <a:hueOff val="0"/>
            <a:satOff val="0"/>
            <a:lumOff val="0"/>
            <a:alphaOff val="0"/>
          </a:schemeClr>
        </a:solidFill>
        <a:ln>
          <a:noFill/>
        </a:ln>
        <a:effectLst>
          <a:outerShdw blurRad="40000" dist="23000" dir="5400000" rotWithShape="0">
            <a:srgbClr val="000000">
              <a:alpha val="35000"/>
            </a:srgbClr>
          </a:outerShdw>
        </a:effectLst>
        <a:sp3d z="5008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de-DE" sz="2600" kern="1200" dirty="0"/>
            <a:t>Unpassende Angaben</a:t>
          </a:r>
        </a:p>
      </dsp:txBody>
      <dsp:txXfrm>
        <a:off x="3636404" y="2533179"/>
        <a:ext cx="3636404" cy="564518"/>
      </dsp:txXfrm>
    </dsp:sp>
    <dsp:sp modelId="{2BA72860-F9C1-4EC2-89DB-3654EF723A8B}">
      <dsp:nvSpPr>
        <dsp:cNvPr id="0" name=""/>
        <dsp:cNvSpPr/>
      </dsp:nvSpPr>
      <dsp:spPr>
        <a:xfrm rot="10800000">
          <a:off x="0" y="0"/>
          <a:ext cx="7272808" cy="1888020"/>
        </a:xfrm>
        <a:prstGeom prst="upArrowCallout">
          <a:avLst/>
        </a:prstGeom>
        <a:solidFill>
          <a:schemeClr val="accent2">
            <a:shade val="50000"/>
            <a:hueOff val="530147"/>
            <a:satOff val="-61053"/>
            <a:lumOff val="42833"/>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de-DE" sz="2400" kern="1200" dirty="0"/>
            <a:t>Manuell ausgefülltes Formular</a:t>
          </a:r>
        </a:p>
      </dsp:txBody>
      <dsp:txXfrm rot="-10800000">
        <a:off x="0" y="0"/>
        <a:ext cx="7272808" cy="662695"/>
      </dsp:txXfrm>
    </dsp:sp>
    <dsp:sp modelId="{E69B39B7-6811-44A3-802B-31117325D05A}">
      <dsp:nvSpPr>
        <dsp:cNvPr id="0" name=""/>
        <dsp:cNvSpPr/>
      </dsp:nvSpPr>
      <dsp:spPr>
        <a:xfrm>
          <a:off x="0" y="663573"/>
          <a:ext cx="3636404" cy="564518"/>
        </a:xfrm>
        <a:prstGeom prst="rect">
          <a:avLst/>
        </a:prstGeom>
        <a:solidFill>
          <a:schemeClr val="accent2">
            <a:alpha val="90000"/>
            <a:tint val="55000"/>
            <a:hueOff val="0"/>
            <a:satOff val="0"/>
            <a:lumOff val="0"/>
            <a:alphaOff val="0"/>
          </a:schemeClr>
        </a:solidFill>
        <a:ln>
          <a:noFill/>
        </a:ln>
        <a:effectLst>
          <a:outerShdw blurRad="40000" dist="23000" dir="5400000" rotWithShape="0">
            <a:srgbClr val="000000">
              <a:alpha val="35000"/>
            </a:srgbClr>
          </a:outerShdw>
        </a:effectLst>
        <a:sp3d z="5008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de-DE" sz="2600" kern="1200" dirty="0"/>
            <a:t>Zeit</a:t>
          </a:r>
        </a:p>
      </dsp:txBody>
      <dsp:txXfrm>
        <a:off x="0" y="663573"/>
        <a:ext cx="3636404" cy="564518"/>
      </dsp:txXfrm>
    </dsp:sp>
    <dsp:sp modelId="{C1DD8FD0-DE62-4862-B764-B56C958BCED0}">
      <dsp:nvSpPr>
        <dsp:cNvPr id="0" name=""/>
        <dsp:cNvSpPr/>
      </dsp:nvSpPr>
      <dsp:spPr>
        <a:xfrm>
          <a:off x="3636404" y="663573"/>
          <a:ext cx="3636404" cy="564518"/>
        </a:xfrm>
        <a:prstGeom prst="rect">
          <a:avLst/>
        </a:prstGeom>
        <a:solidFill>
          <a:schemeClr val="accent2">
            <a:alpha val="90000"/>
            <a:tint val="55000"/>
            <a:hueOff val="0"/>
            <a:satOff val="0"/>
            <a:lumOff val="0"/>
            <a:alphaOff val="0"/>
          </a:schemeClr>
        </a:solidFill>
        <a:ln>
          <a:noFill/>
        </a:ln>
        <a:effectLst>
          <a:outerShdw blurRad="40000" dist="23000" dir="5400000" rotWithShape="0">
            <a:srgbClr val="000000">
              <a:alpha val="35000"/>
            </a:srgbClr>
          </a:outerShdw>
        </a:effectLst>
        <a:sp3d z="5008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de-DE" sz="2600" kern="1200" dirty="0"/>
            <a:t>Fehler</a:t>
          </a:r>
        </a:p>
      </dsp:txBody>
      <dsp:txXfrm>
        <a:off x="3636404" y="663573"/>
        <a:ext cx="3636404" cy="5645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BFC0E-58C8-47B7-B24D-FF58B04D0AF7}">
      <dsp:nvSpPr>
        <dsp:cNvPr id="0" name=""/>
        <dsp:cNvSpPr/>
      </dsp:nvSpPr>
      <dsp:spPr>
        <a:xfrm>
          <a:off x="3060582" y="2048526"/>
          <a:ext cx="2503754" cy="2503754"/>
        </a:xfrm>
        <a:prstGeom prst="gear9">
          <a:avLst/>
        </a:prstGeom>
        <a:gradFill rotWithShape="0">
          <a:gsLst>
            <a:gs pos="0">
              <a:schemeClr val="tx1">
                <a:lumMod val="60000"/>
                <a:lumOff val="40000"/>
              </a:schemeClr>
            </a:gs>
            <a:gs pos="80000">
              <a:schemeClr val="tx1">
                <a:lumMod val="60000"/>
                <a:lumOff val="4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DE" sz="1600" kern="1200" dirty="0">
              <a:solidFill>
                <a:schemeClr val="bg1"/>
              </a:solidFill>
            </a:rPr>
            <a:t>Korrektheit, Vollständigkeit</a:t>
          </a:r>
        </a:p>
      </dsp:txBody>
      <dsp:txXfrm>
        <a:off x="3563948" y="2635018"/>
        <a:ext cx="1497022" cy="1286982"/>
      </dsp:txXfrm>
    </dsp:sp>
    <dsp:sp modelId="{90D73B83-D5DA-4E2D-A7EA-948E0054AFAD}">
      <dsp:nvSpPr>
        <dsp:cNvPr id="0" name=""/>
        <dsp:cNvSpPr/>
      </dsp:nvSpPr>
      <dsp:spPr>
        <a:xfrm>
          <a:off x="1603852" y="1456729"/>
          <a:ext cx="1820912" cy="1820912"/>
        </a:xfrm>
        <a:prstGeom prst="gear6">
          <a:avLst/>
        </a:prstGeom>
        <a:gradFill rotWithShape="0">
          <a:gsLst>
            <a:gs pos="0">
              <a:srgbClr val="CCFF99"/>
            </a:gs>
            <a:gs pos="80000">
              <a:srgbClr val="CCFFCC"/>
            </a:gs>
            <a:gs pos="100000">
              <a:srgbClr val="CCFFCC"/>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solidFill>
                <a:schemeClr val="tx1"/>
              </a:solidFill>
            </a:rPr>
            <a:t>Digitalisierung</a:t>
          </a:r>
        </a:p>
      </dsp:txBody>
      <dsp:txXfrm>
        <a:off x="2062272" y="1917920"/>
        <a:ext cx="904072" cy="898530"/>
      </dsp:txXfrm>
    </dsp:sp>
    <dsp:sp modelId="{040DCBCC-9421-476D-B1BC-13C15DEEE212}">
      <dsp:nvSpPr>
        <dsp:cNvPr id="0" name=""/>
        <dsp:cNvSpPr/>
      </dsp:nvSpPr>
      <dsp:spPr>
        <a:xfrm rot="20700000">
          <a:off x="2623748" y="200486"/>
          <a:ext cx="1784122" cy="1784122"/>
        </a:xfrm>
        <a:prstGeom prst="gear6">
          <a:avLst/>
        </a:prstGeom>
        <a:gradFill rotWithShape="0">
          <a:gsLst>
            <a:gs pos="0">
              <a:srgbClr val="FF9933"/>
            </a:gs>
            <a:gs pos="80000">
              <a:srgbClr val="FFC000"/>
            </a:gs>
            <a:gs pos="100000">
              <a:srgbClr val="FF9900"/>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solidFill>
                <a:schemeClr val="tx1"/>
              </a:solidFill>
            </a:rPr>
            <a:t>Fehler vermeiden</a:t>
          </a:r>
        </a:p>
      </dsp:txBody>
      <dsp:txXfrm rot="-20700000">
        <a:off x="3015059" y="591796"/>
        <a:ext cx="1001501" cy="1001501"/>
      </dsp:txXfrm>
    </dsp:sp>
    <dsp:sp modelId="{63383488-A626-4C69-8EFC-8FB12E98FF75}">
      <dsp:nvSpPr>
        <dsp:cNvPr id="0" name=""/>
        <dsp:cNvSpPr/>
      </dsp:nvSpPr>
      <dsp:spPr>
        <a:xfrm>
          <a:off x="2872005" y="1668466"/>
          <a:ext cx="3204805" cy="3204805"/>
        </a:xfrm>
        <a:prstGeom prst="circularArrow">
          <a:avLst>
            <a:gd name="adj1" fmla="val 4688"/>
            <a:gd name="adj2" fmla="val 299029"/>
            <a:gd name="adj3" fmla="val 2524114"/>
            <a:gd name="adj4" fmla="val 15844260"/>
            <a:gd name="adj5" fmla="val 5469"/>
          </a:avLst>
        </a:prstGeom>
        <a:solidFill>
          <a:schemeClr val="accent4">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1FF830D-99C4-4145-92E0-A3AD4A56B25C}">
      <dsp:nvSpPr>
        <dsp:cNvPr id="0" name=""/>
        <dsp:cNvSpPr/>
      </dsp:nvSpPr>
      <dsp:spPr>
        <a:xfrm>
          <a:off x="1281372" y="1052294"/>
          <a:ext cx="2328491" cy="2328491"/>
        </a:xfrm>
        <a:prstGeom prst="leftCircularArrow">
          <a:avLst>
            <a:gd name="adj1" fmla="val 6452"/>
            <a:gd name="adj2" fmla="val 429999"/>
            <a:gd name="adj3" fmla="val 10489124"/>
            <a:gd name="adj4" fmla="val 14837806"/>
            <a:gd name="adj5" fmla="val 7527"/>
          </a:avLst>
        </a:prstGeom>
        <a:solidFill>
          <a:schemeClr val="accent4">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9D9BC71-C6C8-41A7-9660-1FB736448CBE}">
      <dsp:nvSpPr>
        <dsp:cNvPr id="0" name=""/>
        <dsp:cNvSpPr/>
      </dsp:nvSpPr>
      <dsp:spPr>
        <a:xfrm>
          <a:off x="2211063" y="-191839"/>
          <a:ext cx="2510582" cy="2510582"/>
        </a:xfrm>
        <a:prstGeom prst="circularArrow">
          <a:avLst>
            <a:gd name="adj1" fmla="val 5984"/>
            <a:gd name="adj2" fmla="val 394124"/>
            <a:gd name="adj3" fmla="val 13313824"/>
            <a:gd name="adj4" fmla="val 10508221"/>
            <a:gd name="adj5" fmla="val 6981"/>
          </a:avLst>
        </a:prstGeom>
        <a:solidFill>
          <a:schemeClr val="accent4">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73D4-1A2E-406A-A745-D7C6B06AED94}">
      <dsp:nvSpPr>
        <dsp:cNvPr id="0" name=""/>
        <dsp:cNvSpPr/>
      </dsp:nvSpPr>
      <dsp:spPr>
        <a:xfrm>
          <a:off x="2144" y="154330"/>
          <a:ext cx="664878" cy="265951"/>
        </a:xfrm>
        <a:prstGeom prst="homePlat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LWV</a:t>
          </a:r>
        </a:p>
      </dsp:txBody>
      <dsp:txXfrm>
        <a:off x="2144" y="154330"/>
        <a:ext cx="598390" cy="265951"/>
      </dsp:txXfrm>
    </dsp:sp>
    <dsp:sp modelId="{C8D4452B-FEA5-414F-96AE-C1ABF795BCE7}">
      <dsp:nvSpPr>
        <dsp:cNvPr id="0" name=""/>
        <dsp:cNvSpPr/>
      </dsp:nvSpPr>
      <dsp:spPr>
        <a:xfrm>
          <a:off x="534047"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SAP</a:t>
          </a:r>
        </a:p>
      </dsp:txBody>
      <dsp:txXfrm>
        <a:off x="667023" y="154330"/>
        <a:ext cx="398927" cy="265951"/>
      </dsp:txXfrm>
    </dsp:sp>
    <dsp:sp modelId="{434ECEB3-179D-4233-9F0D-E15DA548F4E7}">
      <dsp:nvSpPr>
        <dsp:cNvPr id="0" name=""/>
        <dsp:cNvSpPr/>
      </dsp:nvSpPr>
      <dsp:spPr>
        <a:xfrm>
          <a:off x="1065950" y="154330"/>
          <a:ext cx="664878" cy="265951"/>
        </a:xfrm>
        <a:prstGeom prst="chevron">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Analyse</a:t>
          </a:r>
        </a:p>
      </dsp:txBody>
      <dsp:txXfrm>
        <a:off x="1198926" y="154330"/>
        <a:ext cx="398927" cy="265951"/>
      </dsp:txXfrm>
    </dsp:sp>
    <dsp:sp modelId="{0714670F-0F76-4B21-915B-77EDCE6F584D}">
      <dsp:nvSpPr>
        <dsp:cNvPr id="0" name=""/>
        <dsp:cNvSpPr/>
      </dsp:nvSpPr>
      <dsp:spPr>
        <a:xfrm>
          <a:off x="1597853" y="154330"/>
          <a:ext cx="664878" cy="265951"/>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Planung</a:t>
          </a:r>
        </a:p>
      </dsp:txBody>
      <dsp:txXfrm>
        <a:off x="1730829" y="154330"/>
        <a:ext cx="398927" cy="265951"/>
      </dsp:txXfrm>
    </dsp:sp>
    <dsp:sp modelId="{83C7B6BF-5B79-43E6-9818-0EE03070B6C3}">
      <dsp:nvSpPr>
        <dsp:cNvPr id="0" name=""/>
        <dsp:cNvSpPr/>
      </dsp:nvSpPr>
      <dsp:spPr>
        <a:xfrm>
          <a:off x="2129756"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Imp.</a:t>
          </a:r>
        </a:p>
      </dsp:txBody>
      <dsp:txXfrm>
        <a:off x="2262732" y="154330"/>
        <a:ext cx="398927" cy="265951"/>
      </dsp:txXfrm>
    </dsp:sp>
    <dsp:sp modelId="{D969D0A6-81DB-47F5-8834-526A81E01CE5}">
      <dsp:nvSpPr>
        <dsp:cNvPr id="0" name=""/>
        <dsp:cNvSpPr/>
      </dsp:nvSpPr>
      <dsp:spPr>
        <a:xfrm>
          <a:off x="2661658"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Qualität</a:t>
          </a:r>
        </a:p>
      </dsp:txBody>
      <dsp:txXfrm>
        <a:off x="2794634" y="154330"/>
        <a:ext cx="398927" cy="265951"/>
      </dsp:txXfrm>
    </dsp:sp>
    <dsp:sp modelId="{17614D98-FEE9-4E93-A45E-EB3759B6EAEF}">
      <dsp:nvSpPr>
        <dsp:cNvPr id="0" name=""/>
        <dsp:cNvSpPr/>
      </dsp:nvSpPr>
      <dsp:spPr>
        <a:xfrm>
          <a:off x="3193561"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Fazit</a:t>
          </a:r>
        </a:p>
      </dsp:txBody>
      <dsp:txXfrm>
        <a:off x="3326537" y="154330"/>
        <a:ext cx="398927" cy="265951"/>
      </dsp:txXfrm>
    </dsp:sp>
    <dsp:sp modelId="{617F7EBA-E8A4-4FF6-B27D-7ED001BAFDA9}">
      <dsp:nvSpPr>
        <dsp:cNvPr id="0" name=""/>
        <dsp:cNvSpPr/>
      </dsp:nvSpPr>
      <dsp:spPr>
        <a:xfrm>
          <a:off x="3725464" y="154330"/>
          <a:ext cx="664878" cy="26595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de-DE" sz="700" kern="1200" dirty="0"/>
            <a:t>Quelle</a:t>
          </a:r>
        </a:p>
      </dsp:txBody>
      <dsp:txXfrm>
        <a:off x="3858440" y="154330"/>
        <a:ext cx="398927" cy="26595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bwMode="auto">
          <a:xfrm>
            <a:off x="0" y="1"/>
            <a:ext cx="2946400"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t" anchorCtr="0" compatLnSpc="1">
            <a:prstTxWarp prst="textNoShape">
              <a:avLst/>
            </a:prstTxWarp>
          </a:bodyPr>
          <a:lstStyle>
            <a:lvl1pPr>
              <a:defRPr>
                <a:latin typeface="Times New Roman" pitchFamily="18" charset="0"/>
              </a:defRPr>
            </a:lvl1pPr>
          </a:lstStyle>
          <a:p>
            <a:pPr>
              <a:defRPr/>
            </a:pPr>
            <a:endParaRPr lang="de-DE" dirty="0"/>
          </a:p>
        </p:txBody>
      </p:sp>
      <p:sp>
        <p:nvSpPr>
          <p:cNvPr id="71683" name="Rectangle 3"/>
          <p:cNvSpPr>
            <a:spLocks noGrp="1" noChangeArrowheads="1"/>
          </p:cNvSpPr>
          <p:nvPr>
            <p:ph type="dt" sz="quarter" idx="1"/>
          </p:nvPr>
        </p:nvSpPr>
        <p:spPr bwMode="auto">
          <a:xfrm>
            <a:off x="3851275" y="1"/>
            <a:ext cx="2946400"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t" anchorCtr="0" compatLnSpc="1">
            <a:prstTxWarp prst="textNoShape">
              <a:avLst/>
            </a:prstTxWarp>
          </a:bodyPr>
          <a:lstStyle>
            <a:lvl1pPr algn="r">
              <a:defRPr>
                <a:latin typeface="Times New Roman" pitchFamily="18" charset="0"/>
              </a:defRPr>
            </a:lvl1pPr>
          </a:lstStyle>
          <a:p>
            <a:pPr>
              <a:defRPr/>
            </a:pPr>
            <a:endParaRPr lang="de-DE" dirty="0"/>
          </a:p>
        </p:txBody>
      </p:sp>
      <p:sp>
        <p:nvSpPr>
          <p:cNvPr id="71684" name="Rectangle 4"/>
          <p:cNvSpPr>
            <a:spLocks noGrp="1" noChangeArrowheads="1"/>
          </p:cNvSpPr>
          <p:nvPr>
            <p:ph type="ftr" sz="quarter" idx="2"/>
          </p:nvPr>
        </p:nvSpPr>
        <p:spPr bwMode="auto">
          <a:xfrm>
            <a:off x="0" y="9430226"/>
            <a:ext cx="2946400"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b" anchorCtr="0" compatLnSpc="1">
            <a:prstTxWarp prst="textNoShape">
              <a:avLst/>
            </a:prstTxWarp>
          </a:bodyPr>
          <a:lstStyle>
            <a:lvl1pPr>
              <a:defRPr>
                <a:latin typeface="Times New Roman" pitchFamily="18" charset="0"/>
              </a:defRPr>
            </a:lvl1pPr>
          </a:lstStyle>
          <a:p>
            <a:pPr>
              <a:defRPr/>
            </a:pPr>
            <a:endParaRPr lang="de-DE" dirty="0"/>
          </a:p>
        </p:txBody>
      </p:sp>
      <p:sp>
        <p:nvSpPr>
          <p:cNvPr id="71685" name="Rectangle 5"/>
          <p:cNvSpPr>
            <a:spLocks noGrp="1" noChangeArrowheads="1"/>
          </p:cNvSpPr>
          <p:nvPr>
            <p:ph type="sldNum" sz="quarter" idx="3"/>
          </p:nvPr>
        </p:nvSpPr>
        <p:spPr bwMode="auto">
          <a:xfrm>
            <a:off x="3851275" y="9430226"/>
            <a:ext cx="2946400"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b" anchorCtr="0" compatLnSpc="1">
            <a:prstTxWarp prst="textNoShape">
              <a:avLst/>
            </a:prstTxWarp>
          </a:bodyPr>
          <a:lstStyle>
            <a:lvl1pPr algn="r">
              <a:defRPr>
                <a:latin typeface="Times New Roman" pitchFamily="18" charset="0"/>
              </a:defRPr>
            </a:lvl1pPr>
          </a:lstStyle>
          <a:p>
            <a:pPr>
              <a:defRPr/>
            </a:pPr>
            <a:fld id="{EBBE9CAA-00D5-4EE7-BFFB-740E62AA3331}" type="slidenum">
              <a:rPr lang="de-DE"/>
              <a:pPr>
                <a:defRPr/>
              </a:pPr>
              <a:t>‹Nr.›</a:t>
            </a:fld>
            <a:endParaRPr lang="de-DE" dirty="0"/>
          </a:p>
        </p:txBody>
      </p:sp>
    </p:spTree>
    <p:extLst>
      <p:ext uri="{BB962C8B-B14F-4D97-AF65-F5344CB8AC3E}">
        <p14:creationId xmlns:p14="http://schemas.microsoft.com/office/powerpoint/2010/main" val="7898416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1"/>
            <a:ext cx="2946400"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t" anchorCtr="0" compatLnSpc="1">
            <a:prstTxWarp prst="textNoShape">
              <a:avLst/>
            </a:prstTxWarp>
          </a:bodyPr>
          <a:lstStyle>
            <a:lvl1pPr>
              <a:defRPr>
                <a:latin typeface="Times New Roman" pitchFamily="18" charset="0"/>
              </a:defRPr>
            </a:lvl1pPr>
          </a:lstStyle>
          <a:p>
            <a:pPr>
              <a:defRPr/>
            </a:pPr>
            <a:endParaRPr lang="de-DE" dirty="0"/>
          </a:p>
        </p:txBody>
      </p:sp>
      <p:sp>
        <p:nvSpPr>
          <p:cNvPr id="41987" name="Rectangle 3"/>
          <p:cNvSpPr>
            <a:spLocks noGrp="1" noChangeArrowheads="1"/>
          </p:cNvSpPr>
          <p:nvPr>
            <p:ph type="dt" idx="1"/>
          </p:nvPr>
        </p:nvSpPr>
        <p:spPr bwMode="auto">
          <a:xfrm>
            <a:off x="3851275" y="1"/>
            <a:ext cx="2946400"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t" anchorCtr="0" compatLnSpc="1">
            <a:prstTxWarp prst="textNoShape">
              <a:avLst/>
            </a:prstTxWarp>
          </a:bodyPr>
          <a:lstStyle>
            <a:lvl1pPr algn="r">
              <a:defRPr>
                <a:latin typeface="Times New Roman" pitchFamily="18" charset="0"/>
              </a:defRPr>
            </a:lvl1pPr>
          </a:lstStyle>
          <a:p>
            <a:pPr>
              <a:defRPr/>
            </a:pPr>
            <a:endParaRPr lang="de-DE" dirty="0"/>
          </a:p>
        </p:txBody>
      </p:sp>
      <p:sp>
        <p:nvSpPr>
          <p:cNvPr id="22532" name="Rectangle 4"/>
          <p:cNvSpPr>
            <a:spLocks noGrp="1" noRot="1" noChangeAspect="1" noChangeArrowheads="1" noTextEdit="1"/>
          </p:cNvSpPr>
          <p:nvPr>
            <p:ph type="sldImg" idx="2"/>
          </p:nvPr>
        </p:nvSpPr>
        <p:spPr bwMode="auto">
          <a:xfrm>
            <a:off x="922338" y="746125"/>
            <a:ext cx="4957762" cy="37195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989" name="Rectangle 5"/>
          <p:cNvSpPr>
            <a:spLocks noGrp="1" noChangeArrowheads="1"/>
          </p:cNvSpPr>
          <p:nvPr>
            <p:ph type="body" sz="quarter" idx="3"/>
          </p:nvPr>
        </p:nvSpPr>
        <p:spPr bwMode="auto">
          <a:xfrm>
            <a:off x="906463" y="4571457"/>
            <a:ext cx="4984750" cy="4609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t" anchorCtr="0" compatLnSpc="1">
            <a:prstTxWarp prst="textNoShape">
              <a:avLst/>
            </a:prstTxWarp>
          </a:bodyPr>
          <a:lstStyle/>
          <a:p>
            <a:pPr lvl="0"/>
            <a:endParaRPr lang="de-DE" noProof="0"/>
          </a:p>
        </p:txBody>
      </p:sp>
      <p:sp>
        <p:nvSpPr>
          <p:cNvPr id="41990" name="Rectangle 6"/>
          <p:cNvSpPr>
            <a:spLocks noGrp="1" noChangeArrowheads="1"/>
          </p:cNvSpPr>
          <p:nvPr>
            <p:ph type="ftr" sz="quarter" idx="4"/>
          </p:nvPr>
        </p:nvSpPr>
        <p:spPr bwMode="auto">
          <a:xfrm>
            <a:off x="0" y="9430226"/>
            <a:ext cx="2946400"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b" anchorCtr="0" compatLnSpc="1">
            <a:prstTxWarp prst="textNoShape">
              <a:avLst/>
            </a:prstTxWarp>
          </a:bodyPr>
          <a:lstStyle>
            <a:lvl1pPr>
              <a:defRPr>
                <a:latin typeface="Times New Roman" pitchFamily="18" charset="0"/>
              </a:defRPr>
            </a:lvl1pPr>
          </a:lstStyle>
          <a:p>
            <a:pPr>
              <a:defRPr/>
            </a:pPr>
            <a:endParaRPr lang="de-DE" dirty="0"/>
          </a:p>
        </p:txBody>
      </p:sp>
      <p:sp>
        <p:nvSpPr>
          <p:cNvPr id="41991" name="Rectangle 7"/>
          <p:cNvSpPr>
            <a:spLocks noGrp="1" noChangeArrowheads="1"/>
          </p:cNvSpPr>
          <p:nvPr>
            <p:ph type="sldNum" sz="quarter" idx="5"/>
          </p:nvPr>
        </p:nvSpPr>
        <p:spPr bwMode="auto">
          <a:xfrm>
            <a:off x="3851275" y="9430226"/>
            <a:ext cx="2946400"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8" rIns="91410" bIns="45708" numCol="1" anchor="b" anchorCtr="0" compatLnSpc="1">
            <a:prstTxWarp prst="textNoShape">
              <a:avLst/>
            </a:prstTxWarp>
          </a:bodyPr>
          <a:lstStyle>
            <a:lvl1pPr algn="r">
              <a:defRPr>
                <a:latin typeface="Times New Roman" pitchFamily="18" charset="0"/>
              </a:defRPr>
            </a:lvl1pPr>
          </a:lstStyle>
          <a:p>
            <a:pPr>
              <a:defRPr/>
            </a:pPr>
            <a:fld id="{8E9A56A4-C4FC-4906-B86E-E3A9F79181F2}" type="slidenum">
              <a:rPr lang="de-DE"/>
              <a:pPr>
                <a:defRPr/>
              </a:pPr>
              <a:t>‹Nr.›</a:t>
            </a:fld>
            <a:endParaRPr lang="de-DE" dirty="0"/>
          </a:p>
        </p:txBody>
      </p:sp>
    </p:spTree>
    <p:extLst>
      <p:ext uri="{BB962C8B-B14F-4D97-AF65-F5344CB8AC3E}">
        <p14:creationId xmlns:p14="http://schemas.microsoft.com/office/powerpoint/2010/main" val="27959537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900" kern="1200">
        <a:solidFill>
          <a:schemeClr val="tx1"/>
        </a:solidFill>
        <a:latin typeface="Arial" charset="0"/>
        <a:ea typeface="+mn-ea"/>
        <a:cs typeface="+mn-cs"/>
      </a:defRPr>
    </a:lvl1pPr>
    <a:lvl2pPr marL="742950" indent="-28575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2000" dirty="0"/>
              <a:t>Herzlich willkommen zu meiner Präsentation. Mein Name ist ….ich bin Auszubildender bei WBS Training aber habe mein Praktikum bei der </a:t>
            </a:r>
            <a:r>
              <a:rPr lang="de-DE" sz="2000" b="1" dirty="0">
                <a:effectLst/>
                <a:latin typeface="Arial" panose="020B0604020202020204" pitchFamily="34" charset="0"/>
                <a:ea typeface="Calibri" panose="020F0502020204030204" pitchFamily="34" charset="0"/>
              </a:rPr>
              <a:t>Landeswohlfahrtsverband Kassel absolviert </a:t>
            </a:r>
            <a:r>
              <a:rPr lang="de-DE" sz="2000" dirty="0"/>
              <a:t>und ich stelle ihnen die Entwicklung einer SAP Transaktion vor.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a:t>
            </a:fld>
            <a:endParaRPr lang="de-DE" dirty="0"/>
          </a:p>
        </p:txBody>
      </p:sp>
    </p:spTree>
    <p:extLst>
      <p:ext uri="{BB962C8B-B14F-4D97-AF65-F5344CB8AC3E}">
        <p14:creationId xmlns:p14="http://schemas.microsoft.com/office/powerpoint/2010/main" val="1274241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150" b="1" dirty="0"/>
              <a:t>Anwendungsfälle Das Use-Case-Diagramm zeigt die Interaktionen zwischen den Akteuren: Mitarbeitende, Berechtigungsadministrator und System, die das System verwendet, um einen Antrag zu stellen. </a:t>
            </a:r>
          </a:p>
          <a:p>
            <a:r>
              <a:rPr lang="de-DE" sz="1150" b="1" dirty="0"/>
              <a:t>Berechtigungsadmin: Eine spezielle Art von Benutzende mit erweiterten Rechten zur Verwaltung von Berechtigungsanträgen. Das System stellt das Programm mit dem die Benutzende und der Berechtigungsadmin arbeiten zur Verfügung. </a:t>
            </a:r>
          </a:p>
          <a:p>
            <a:r>
              <a:rPr lang="de-DE" sz="1150" b="1" dirty="0"/>
              <a:t>Funktionalitäten Anzeigen: Benutzende können bestehende Berechtigungen anzeigen lassen. </a:t>
            </a:r>
          </a:p>
          <a:p>
            <a:r>
              <a:rPr lang="de-DE" sz="1150" b="1" dirty="0"/>
              <a:t>Anlegen: Benutzende können neue Berechtigungen erstellen. </a:t>
            </a:r>
          </a:p>
          <a:p>
            <a:r>
              <a:rPr lang="de-DE" sz="1150" b="1" dirty="0"/>
              <a:t>Ändern: Benutzende können bestehende Berechtigungen ändern. </a:t>
            </a:r>
          </a:p>
          <a:p>
            <a:r>
              <a:rPr lang="de-DE" sz="1150" b="1" dirty="0"/>
              <a:t>Anlegen mit Vorlage: Benutzende können neue Berechtigungen basierend auf einer vorhandenen Vorlage erstellen. </a:t>
            </a:r>
          </a:p>
          <a:p>
            <a:r>
              <a:rPr lang="de-DE" sz="1150" b="1" dirty="0"/>
              <a:t>Löschen: Eine spezielle Funktion, die nur für Berechtigungsadmin verfügbar ist, der Berechtigungen löschen darf. </a:t>
            </a:r>
          </a:p>
          <a:p>
            <a:r>
              <a:rPr lang="de-DE" sz="1050" i="1" u="sng" dirty="0"/>
              <a:t>Assoziationen und Erweiterungen Berechtigungsadmin: Eine Erweiterung des Benutzende mit zusätzlichen Berechtigungen. </a:t>
            </a:r>
          </a:p>
          <a:p>
            <a:r>
              <a:rPr lang="de-DE" sz="1050" b="1" dirty="0"/>
              <a:t>Speichern: </a:t>
            </a:r>
            <a:r>
              <a:rPr lang="de-DE" sz="1050" dirty="0"/>
              <a:t>Eine Funktion zum Speichern von Änderungen und neuen Einträgen. </a:t>
            </a:r>
            <a:r>
              <a:rPr lang="de-DE" sz="1050" b="1" dirty="0"/>
              <a:t>Drucken:</a:t>
            </a:r>
            <a:r>
              <a:rPr lang="de-DE" sz="1050" dirty="0"/>
              <a:t> Eine Funktion zum Drucken des bereits bestehenden oder gestellten Antrags zu drucken. Der Benutzende interagiert mit dem System, um Berechtigungsanträge zu verwalten oder einen Antrag zu stellen. Das System speichert Änderungen und neue Einträge gemäß den Anforderungen.</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10</a:t>
            </a:fld>
            <a:endParaRPr lang="de-DE" dirty="0"/>
          </a:p>
        </p:txBody>
      </p:sp>
    </p:spTree>
    <p:extLst>
      <p:ext uri="{BB962C8B-B14F-4D97-AF65-F5344CB8AC3E}">
        <p14:creationId xmlns:p14="http://schemas.microsoft.com/office/powerpoint/2010/main" val="3778960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i="1" dirty="0"/>
              <a:t>Beim Start des Programms sind alle Eingabe- und Ausgabefelder ausgeblendet, außer das Eingabefeld für die Benutzende, da dieses erforderlich ist, um eine neue Benutzende darauf einzutragen.</a:t>
            </a:r>
          </a:p>
          <a:p>
            <a:r>
              <a:rPr lang="de-DE" sz="1200" dirty="0"/>
              <a:t>Nach dem Klick auf „</a:t>
            </a:r>
            <a:r>
              <a:rPr lang="de-DE" sz="1200" b="1" dirty="0"/>
              <a:t>Anlegen</a:t>
            </a:r>
            <a:r>
              <a:rPr lang="de-DE" sz="1200" dirty="0"/>
              <a:t>“ werden die alle Eingabe- und Ausgabefelder sichtbar. Dafür werden keine Informationen abgerufen (ohne Informationserhaltung). </a:t>
            </a:r>
          </a:p>
          <a:p>
            <a:r>
              <a:rPr lang="de-DE" sz="1200" dirty="0"/>
              <a:t>Beim Klick auf „</a:t>
            </a:r>
            <a:r>
              <a:rPr lang="de-DE" sz="1200" b="1" dirty="0"/>
              <a:t>Ändern</a:t>
            </a:r>
            <a:r>
              <a:rPr lang="de-DE" sz="1200" dirty="0"/>
              <a:t>“ werden alle Ausgabefelder sichtbar und die Information und die Berechtigungen des ausgewählten Benutzenden werden aus der Datenbank gelesen. </a:t>
            </a:r>
          </a:p>
          <a:p>
            <a:r>
              <a:rPr lang="de-DE" sz="1200" dirty="0"/>
              <a:t>Nach dem Klick auf „</a:t>
            </a:r>
            <a:r>
              <a:rPr lang="de-DE" sz="1200" b="1" dirty="0"/>
              <a:t>Anlegen mit Vorlage</a:t>
            </a:r>
            <a:r>
              <a:rPr lang="de-DE" sz="1200" dirty="0"/>
              <a:t>“ wird eine Modaler Dialog (Pop-up Fenster) angezeigt, damit ein angelegter Benutzende eingetragen werden kann. Durch diese Option werden die alle Berechtigungen der Vorlagebenutzende abgerufen und vorausgefüllt Bei Auswahl von „</a:t>
            </a:r>
            <a:r>
              <a:rPr lang="de-DE" sz="1200" b="1" dirty="0"/>
              <a:t>Löschen“ oder „Anzeigen</a:t>
            </a:r>
            <a:r>
              <a:rPr lang="de-DE" sz="1200" dirty="0"/>
              <a:t>“ werden alle Felder ausgeblendet. Die entsprechenden Informationen und freigeschaltete Berechtigungen in SAP werden wie bei „Ändern“ abgerufen. </a:t>
            </a:r>
          </a:p>
          <a:p>
            <a:r>
              <a:rPr lang="de-DE" sz="1200" b="1" dirty="0"/>
              <a:t>Für Felder mit Namen Benutzende, Beendigungsgrund und Austrittsdatum wurde eine F4 Hilfe hinzufügt, um eine Liste aller möglichen Eingabe anzeigen zu lassen. Ein Beispiel wurde im folgende dargestellt. F-4 Hilfe (Eingabehilfe) ist eine Funktion des SAP-Systems, um Eingabe zu erleichtern und Benutzender zu helfen. Dadurch wird eine Liste aller möglichen Eingabewerte</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11</a:t>
            </a:fld>
            <a:endParaRPr lang="de-DE" dirty="0"/>
          </a:p>
        </p:txBody>
      </p:sp>
    </p:spTree>
    <p:extLst>
      <p:ext uri="{BB962C8B-B14F-4D97-AF65-F5344CB8AC3E}">
        <p14:creationId xmlns:p14="http://schemas.microsoft.com/office/powerpoint/2010/main" val="4230472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800" b="1" dirty="0"/>
              <a:t>Das manuell Formular wurde in kleiner Teile unterteilt, Verarbeitung und Wartung zu ermöglichen und zu erleichtern. </a:t>
            </a:r>
          </a:p>
          <a:p>
            <a:r>
              <a:rPr lang="de-DE" sz="1800" b="1" dirty="0"/>
              <a:t>Jede Rollen wurden in der Excel Tabelle manuell eingetragen. </a:t>
            </a:r>
          </a:p>
          <a:p>
            <a:r>
              <a:rPr lang="de-DE" sz="1800" b="1" dirty="0"/>
              <a:t>Um die erforderliche Komponententype in SAP System zu sammeln, wurden die Komponenten der Strukturen manuell in SAP importiert. </a:t>
            </a:r>
          </a:p>
          <a:p>
            <a:r>
              <a:rPr lang="de-DE" sz="1800" b="1" dirty="0"/>
              <a:t>Domäne: Ein Datentyp eines Feldes </a:t>
            </a:r>
            <a:r>
              <a:rPr lang="de-DE" sz="1800" b="1" dirty="0" err="1"/>
              <a:t>bzw</a:t>
            </a:r>
            <a:r>
              <a:rPr lang="de-DE" sz="1800" b="1" dirty="0"/>
              <a:t> dessen mögliche Werte in SAP.</a:t>
            </a:r>
          </a:p>
          <a:p>
            <a:r>
              <a:rPr lang="de-DE" sz="1400" b="0" dirty="0"/>
              <a:t>Dazu wurde für jeden Abschnitt ein Datentyp/eine Struktur angelegt. </a:t>
            </a:r>
          </a:p>
          <a:p>
            <a:r>
              <a:rPr lang="de-DE" sz="1400" b="0" dirty="0"/>
              <a:t>Anschließend wurde für jede Komponente die entsprechende Struktur hinzugefügt.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12</a:t>
            </a:fld>
            <a:endParaRPr lang="de-DE" dirty="0"/>
          </a:p>
        </p:txBody>
      </p:sp>
    </p:spTree>
    <p:extLst>
      <p:ext uri="{BB962C8B-B14F-4D97-AF65-F5344CB8AC3E}">
        <p14:creationId xmlns:p14="http://schemas.microsoft.com/office/powerpoint/2010/main" val="2784889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hangingPunct="0">
              <a:lnSpc>
                <a:spcPct val="111000"/>
              </a:lnSpc>
              <a:spcBef>
                <a:spcPts val="0"/>
              </a:spcBef>
              <a:spcAft>
                <a:spcPts val="0"/>
              </a:spcAft>
            </a:pPr>
            <a:r>
              <a:rPr lang="de-DE" sz="1200" dirty="0">
                <a:effectLst/>
                <a:latin typeface="Arial" panose="020B0604020202020204" pitchFamily="34" charset="0"/>
                <a:ea typeface="Times New Roman" panose="02020603050405020304" pitchFamily="18" charset="0"/>
                <a:cs typeface="Arial" panose="020B0604020202020204" pitchFamily="34" charset="0"/>
              </a:rPr>
              <a:t>die Entwicklung der Methoden wurde in vier Teile unterteilt und implementiert. Dies sind:</a:t>
            </a:r>
          </a:p>
          <a:p>
            <a:pPr hangingPunct="0">
              <a:lnSpc>
                <a:spcPct val="111000"/>
              </a:lnSpc>
              <a:spcBef>
                <a:spcPts val="0"/>
              </a:spcBef>
              <a:spcAft>
                <a:spcPts val="0"/>
              </a:spcAft>
            </a:pPr>
            <a:r>
              <a:rPr lang="de-DE" sz="1200" b="1" u="sng" dirty="0">
                <a:solidFill>
                  <a:srgbClr val="0000FF"/>
                </a:solidFill>
                <a:effectLst/>
                <a:latin typeface="Arial" panose="020B0604020202020204" pitchFamily="34" charset="0"/>
                <a:ea typeface="Calibri" panose="020F0502020204030204" pitchFamily="34" charset="0"/>
                <a:cs typeface="Arial" panose="020B0604020202020204" pitchFamily="34" charset="0"/>
              </a:rPr>
              <a:t>1. </a:t>
            </a:r>
            <a:r>
              <a:rPr lang="de-DE" sz="1200" b="1" dirty="0">
                <a:effectLst/>
                <a:latin typeface="Arial" panose="020B0604020202020204" pitchFamily="34" charset="0"/>
                <a:ea typeface="Calibri" panose="020F0502020204030204" pitchFamily="34" charset="0"/>
                <a:cs typeface="Arial" panose="020B0604020202020204" pitchFamily="34" charset="0"/>
              </a:rPr>
              <a:t>Im Rahmen </a:t>
            </a:r>
            <a:r>
              <a:rPr lang="de-DE" sz="1200" dirty="0">
                <a:effectLst/>
                <a:latin typeface="Arial" panose="020B0604020202020204" pitchFamily="34" charset="0"/>
                <a:ea typeface="Calibri" panose="020F0502020204030204" pitchFamily="34" charset="0"/>
                <a:cs typeface="Arial" panose="020B0604020202020204" pitchFamily="34" charset="0"/>
              </a:rPr>
              <a:t>des Projekts wurde eine interne Datenbanktabelle für die Speicherung Benutzerbezogener Informationen erstellt, um effiziente SQL-Abfragen zu ermöglichen. </a:t>
            </a:r>
          </a:p>
          <a:p>
            <a:pPr hangingPunct="0">
              <a:lnSpc>
                <a:spcPct val="111000"/>
              </a:lnSpc>
              <a:spcBef>
                <a:spcPts val="0"/>
              </a:spcBef>
              <a:spcAft>
                <a:spcPts val="0"/>
              </a:spcAft>
            </a:pPr>
            <a:r>
              <a:rPr lang="de-DE" sz="1200" dirty="0">
                <a:effectLst/>
                <a:latin typeface="Arial" panose="020B0604020202020204" pitchFamily="34" charset="0"/>
                <a:ea typeface="Calibri" panose="020F0502020204030204" pitchFamily="34" charset="0"/>
                <a:cs typeface="Arial" panose="020B0604020202020204" pitchFamily="34" charset="0"/>
              </a:rPr>
              <a:t>Hierbei wurden sämtliche Aspekte berücksichtigt, um die Abfragen sowohl effektiv als auch schnell zu gestalten. Dazu wurde Parallel Cursor verwendet. </a:t>
            </a:r>
          </a:p>
          <a:p>
            <a:pPr marL="0" marR="0" lvl="0" indent="0" algn="l" defTabSz="914400" rtl="0" eaLnBrk="0" fontAlgn="base" latinLnBrk="0" hangingPunct="0">
              <a:lnSpc>
                <a:spcPct val="111000"/>
              </a:lnSpc>
              <a:spcBef>
                <a:spcPts val="0"/>
              </a:spcBef>
              <a:spcAft>
                <a:spcPts val="0"/>
              </a:spcAft>
              <a:buClrTx/>
              <a:buSzTx/>
              <a:buFontTx/>
              <a:buNone/>
              <a:tabLst/>
              <a:defRPr/>
            </a:pPr>
            <a:r>
              <a:rPr kumimoji="1" lang="de-DE" sz="1200"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Mit parallel Cursors können komplexe Abfragen effizienter bearbeitet werden. Dies ist besonders nützlich in Umgebungen mit hohem Datenvolumen und komplexen Anforderungen an die Datenverarbeitung. </a:t>
            </a:r>
          </a:p>
          <a:p>
            <a:pPr marL="0" marR="0" lvl="0" indent="0" algn="l" defTabSz="914400" rtl="0" eaLnBrk="0" fontAlgn="base" latinLnBrk="0" hangingPunct="0">
              <a:lnSpc>
                <a:spcPct val="111000"/>
              </a:lnSpc>
              <a:spcBef>
                <a:spcPts val="0"/>
              </a:spcBef>
              <a:spcAft>
                <a:spcPts val="0"/>
              </a:spcAft>
              <a:buClrTx/>
              <a:buSzTx/>
              <a:buFontTx/>
              <a:buNone/>
              <a:tabLst/>
              <a:defRPr/>
            </a:pPr>
            <a:r>
              <a:rPr kumimoji="1" lang="de-DE" sz="1200"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Dadurch wird eine bessere Leistungsfähigkeit der SQL-Abfrage erreicht. </a:t>
            </a:r>
            <a:r>
              <a:rPr lang="de-DE" sz="1200" i="1" dirty="0">
                <a:effectLst/>
                <a:latin typeface="Arial" panose="020B0604020202020204" pitchFamily="34" charset="0"/>
                <a:ea typeface="Calibri" panose="020F0502020204030204" pitchFamily="34" charset="0"/>
                <a:cs typeface="Arial" panose="020B0604020202020204" pitchFamily="34" charset="0"/>
              </a:rPr>
              <a:t>und eine bessere Leistung zu erreichen.</a:t>
            </a:r>
            <a:endParaRPr kumimoji="1" lang="de-DE" sz="1200"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111000"/>
              </a:lnSpc>
              <a:spcBef>
                <a:spcPts val="0"/>
              </a:spcBef>
              <a:spcAft>
                <a:spcPts val="0"/>
              </a:spcAft>
            </a:pPr>
            <a:r>
              <a:rPr kumimoji="1" lang="de-DE" sz="1200" b="1" u="sng" kern="1200" dirty="0">
                <a:solidFill>
                  <a:srgbClr val="0000FF"/>
                </a:solidFill>
                <a:effectLst/>
                <a:latin typeface="Arial" panose="020B0604020202020204" pitchFamily="34" charset="0"/>
                <a:ea typeface="Calibri" panose="020F0502020204030204" pitchFamily="34" charset="0"/>
                <a:cs typeface="Arial" panose="020B0604020202020204" pitchFamily="34" charset="0"/>
              </a:rPr>
              <a:t>2. </a:t>
            </a:r>
            <a:r>
              <a:rPr lang="de-DE" sz="1200" b="1" dirty="0">
                <a:effectLst/>
                <a:latin typeface="Arial" panose="020B0604020202020204" pitchFamily="34" charset="0"/>
                <a:ea typeface="Calibri" panose="020F0502020204030204" pitchFamily="34" charset="0"/>
                <a:cs typeface="Arial" panose="020B0604020202020204" pitchFamily="34" charset="0"/>
              </a:rPr>
              <a:t>Des Weiteren </a:t>
            </a:r>
            <a:r>
              <a:rPr lang="de-DE" sz="1200" dirty="0">
                <a:effectLst/>
                <a:latin typeface="Arial" panose="020B0604020202020204" pitchFamily="34" charset="0"/>
                <a:ea typeface="Calibri" panose="020F0502020204030204" pitchFamily="34" charset="0"/>
                <a:cs typeface="Arial" panose="020B0604020202020204" pitchFamily="34" charset="0"/>
              </a:rPr>
              <a:t>werden alle vom Benutzende eingegebenen Rollen automatisch in der vordefinierten Struktur von SAP gespeichert. </a:t>
            </a:r>
          </a:p>
          <a:p>
            <a:pPr>
              <a:lnSpc>
                <a:spcPct val="111000"/>
              </a:lnSpc>
              <a:spcBef>
                <a:spcPts val="0"/>
              </a:spcBef>
              <a:spcAft>
                <a:spcPts val="0"/>
              </a:spcAft>
            </a:pPr>
            <a:r>
              <a:rPr lang="de-DE" sz="1200" dirty="0">
                <a:effectLst/>
                <a:latin typeface="Arial" panose="020B0604020202020204" pitchFamily="34" charset="0"/>
                <a:ea typeface="Calibri" panose="020F0502020204030204" pitchFamily="34" charset="0"/>
                <a:cs typeface="Arial" panose="020B0604020202020204" pitchFamily="34" charset="0"/>
              </a:rPr>
              <a:t>Die im SAP-System hinterlegten Rollen eins Benutzenden sowie ihre Bezeichnungen werden über SAP aufgerufen. </a:t>
            </a:r>
          </a:p>
          <a:p>
            <a:pPr>
              <a:lnSpc>
                <a:spcPct val="111000"/>
              </a:lnSpc>
              <a:spcBef>
                <a:spcPts val="0"/>
              </a:spcBef>
              <a:spcAft>
                <a:spcPts val="0"/>
              </a:spcAft>
            </a:pPr>
            <a:r>
              <a:rPr lang="de-DE" sz="1200" dirty="0">
                <a:effectLst/>
                <a:latin typeface="Arial" panose="020B0604020202020204" pitchFamily="34" charset="0"/>
                <a:ea typeface="Calibri" panose="020F0502020204030204" pitchFamily="34" charset="0"/>
                <a:cs typeface="Arial" panose="020B0604020202020204" pitchFamily="34" charset="0"/>
              </a:rPr>
              <a:t>Danach werden die entsprechenden Informationen in einer internen Tabelle durch eine Funktionsbaustein im GUI dargestellt.</a:t>
            </a:r>
          </a:p>
          <a:p>
            <a:pPr>
              <a:lnSpc>
                <a:spcPct val="111000"/>
              </a:lnSpc>
              <a:spcBef>
                <a:spcPts val="0"/>
              </a:spcBef>
              <a:spcAft>
                <a:spcPts val="0"/>
              </a:spcAft>
            </a:pPr>
            <a:r>
              <a:rPr lang="de-DE" sz="1200" b="1" dirty="0">
                <a:effectLst/>
                <a:latin typeface="Arial" panose="020B0604020202020204" pitchFamily="34" charset="0"/>
                <a:ea typeface="Calibri" panose="020F0502020204030204" pitchFamily="34" charset="0"/>
                <a:cs typeface="Arial" panose="020B0604020202020204" pitchFamily="34" charset="0"/>
              </a:rPr>
              <a:t>3. </a:t>
            </a:r>
            <a:r>
              <a:rPr lang="de-DE" sz="1200" b="1" dirty="0">
                <a:effectLst/>
                <a:latin typeface="Arial" panose="020B0604020202020204" pitchFamily="34" charset="0"/>
                <a:ea typeface="Calibri" panose="020F0502020204030204" pitchFamily="34" charset="0"/>
              </a:rPr>
              <a:t>Alle relevanten </a:t>
            </a:r>
            <a:r>
              <a:rPr lang="de-DE" sz="1200" dirty="0">
                <a:effectLst/>
                <a:latin typeface="Arial" panose="020B0604020202020204" pitchFamily="34" charset="0"/>
                <a:ea typeface="Calibri" panose="020F0502020204030204" pitchFamily="34" charset="0"/>
              </a:rPr>
              <a:t>Informationen werden in einer internen Tabelle gesammelt und im entsprechenden </a:t>
            </a:r>
            <a:r>
              <a:rPr lang="de-DE" sz="1200">
                <a:effectLst/>
                <a:latin typeface="Arial" panose="020B0604020202020204" pitchFamily="34" charset="0"/>
                <a:ea typeface="Calibri" panose="020F0502020204030204" pitchFamily="34" charset="0"/>
              </a:rPr>
              <a:t>Bereich präsentiert</a:t>
            </a:r>
            <a:r>
              <a:rPr lang="de-DE" sz="1200" dirty="0">
                <a:effectLst/>
                <a:latin typeface="Arial" panose="020B0604020202020204" pitchFamily="34" charset="0"/>
                <a:ea typeface="Calibri" panose="020F0502020204030204" pitchFamily="34" charset="0"/>
              </a:rPr>
              <a:t>. </a:t>
            </a:r>
            <a:endParaRPr lang="de-DE" sz="1200" dirty="0">
              <a:effectLst/>
              <a:latin typeface="Arial" panose="020B0604020202020204" pitchFamily="34" charset="0"/>
              <a:ea typeface="Times New Roman" panose="02020603050405020304" pitchFamily="18" charset="0"/>
            </a:endParaRPr>
          </a:p>
          <a:p>
            <a:pPr hangingPunct="0">
              <a:lnSpc>
                <a:spcPct val="150000"/>
              </a:lnSpc>
              <a:spcAft>
                <a:spcPts val="1100"/>
              </a:spcAft>
            </a:pPr>
            <a:endParaRPr lang="de-DE" sz="1200" dirty="0">
              <a:effectLst/>
              <a:latin typeface="Arial" panose="020B0604020202020204" pitchFamily="34" charset="0"/>
              <a:ea typeface="Times New Roman" panose="02020603050405020304" pitchFamily="18" charset="0"/>
              <a:cs typeface="Arial" panose="020B0604020202020204" pitchFamily="34" charset="0"/>
            </a:endParaRPr>
          </a:p>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13</a:t>
            </a:fld>
            <a:endParaRPr lang="de-DE" dirty="0"/>
          </a:p>
        </p:txBody>
      </p:sp>
    </p:spTree>
    <p:extLst>
      <p:ext uri="{BB962C8B-B14F-4D97-AF65-F5344CB8AC3E}">
        <p14:creationId xmlns:p14="http://schemas.microsoft.com/office/powerpoint/2010/main" val="4107683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hangingPunct="0">
              <a:lnSpc>
                <a:spcPct val="150000"/>
              </a:lnSpc>
              <a:spcAft>
                <a:spcPts val="1100"/>
              </a:spcAft>
            </a:pPr>
            <a:r>
              <a:rPr lang="de-DE" sz="1600" dirty="0">
                <a:effectLst/>
                <a:latin typeface="Arial" panose="020B0604020202020204" pitchFamily="34" charset="0"/>
                <a:ea typeface="Calibri" panose="020F0502020204030204" pitchFamily="34" charset="0"/>
              </a:rPr>
              <a:t>Durch die Implementierung eines PDF-Generators mit Hilfe Smart Forms wurden sämtliche ausgewählten Rollen und Stammdaten an das papiergebundene Formular angepasst und dem Benutzende zur Verfügung gestellt.</a:t>
            </a:r>
          </a:p>
          <a:p>
            <a:pPr hangingPunct="0">
              <a:lnSpc>
                <a:spcPct val="150000"/>
              </a:lnSpc>
              <a:spcAft>
                <a:spcPts val="1100"/>
              </a:spcAft>
            </a:pPr>
            <a:r>
              <a:rPr lang="de-DE" sz="1600" dirty="0">
                <a:effectLst/>
                <a:latin typeface="Arial" panose="020B0604020202020204" pitchFamily="34" charset="0"/>
                <a:ea typeface="Calibri" panose="020F0502020204030204" pitchFamily="34" charset="0"/>
              </a:rPr>
              <a:t>Zudem ist nun das Drucken der PDF-Dokumente möglich. </a:t>
            </a:r>
          </a:p>
          <a:p>
            <a:pPr hangingPunct="0">
              <a:lnSpc>
                <a:spcPct val="150000"/>
              </a:lnSpc>
              <a:spcAft>
                <a:spcPts val="1100"/>
              </a:spcAft>
            </a:pPr>
            <a:r>
              <a:rPr lang="de-DE" sz="1600" dirty="0">
                <a:effectLst/>
                <a:latin typeface="Arial" panose="020B0604020202020204" pitchFamily="34" charset="0"/>
                <a:ea typeface="Calibri" panose="020F0502020204030204" pitchFamily="34" charset="0"/>
              </a:rPr>
              <a:t>Ein Teil des Formulars ist auf der Folio beigefügt.</a:t>
            </a:r>
          </a:p>
          <a:p>
            <a:pPr hangingPunct="0">
              <a:lnSpc>
                <a:spcPct val="150000"/>
              </a:lnSpc>
              <a:spcAft>
                <a:spcPts val="1100"/>
              </a:spcAft>
            </a:pPr>
            <a:r>
              <a:rPr lang="de-DE" sz="1600" dirty="0">
                <a:effectLst/>
                <a:latin typeface="Arial" panose="020B0604020202020204" pitchFamily="34" charset="0"/>
                <a:ea typeface="Times New Roman" panose="02020603050405020304" pitchFamily="18" charset="0"/>
              </a:rPr>
              <a:t>Auf der Rechten Seite ist die Schnittstelle des Smartforms. </a:t>
            </a:r>
          </a:p>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14</a:t>
            </a:fld>
            <a:endParaRPr lang="de-DE" dirty="0"/>
          </a:p>
        </p:txBody>
      </p:sp>
    </p:spTree>
    <p:extLst>
      <p:ext uri="{BB962C8B-B14F-4D97-AF65-F5344CB8AC3E}">
        <p14:creationId xmlns:p14="http://schemas.microsoft.com/office/powerpoint/2010/main" val="3217536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hangingPunct="0">
              <a:lnSpc>
                <a:spcPct val="100000"/>
              </a:lnSpc>
              <a:spcBef>
                <a:spcPts val="0"/>
              </a:spcBef>
              <a:spcAft>
                <a:spcPts val="0"/>
              </a:spcAft>
            </a:pPr>
            <a:r>
              <a:rPr lang="de-DE" sz="1300" dirty="0">
                <a:effectLst/>
                <a:latin typeface="Arial" panose="020B0604020202020204" pitchFamily="34" charset="0"/>
                <a:ea typeface="Calibri" panose="020F0502020204030204" pitchFamily="34" charset="0"/>
              </a:rPr>
              <a:t>Die Testergebnisse wurden analysiert, um Schwachstellen zu identifizieren und den Testprozess zu optimieren sowie die Softwarequalität kontinuierlich zu verbessern. Dazu Unit Test und Komponenten Tests sind schritt für schritt selbst durchgeführt. </a:t>
            </a:r>
            <a:endParaRPr lang="de-DE" sz="1300" dirty="0">
              <a:effectLst/>
              <a:latin typeface="Arial" panose="020B0604020202020204" pitchFamily="34" charset="0"/>
              <a:ea typeface="Times New Roman" panose="02020603050405020304" pitchFamily="18" charset="0"/>
            </a:endParaRPr>
          </a:p>
          <a:p>
            <a:pPr hangingPunct="0">
              <a:lnSpc>
                <a:spcPct val="100000"/>
              </a:lnSpc>
              <a:spcBef>
                <a:spcPts val="0"/>
              </a:spcBef>
              <a:spcAft>
                <a:spcPts val="0"/>
              </a:spcAft>
            </a:pPr>
            <a:r>
              <a:rPr lang="de-DE" sz="1300" dirty="0">
                <a:effectLst/>
                <a:latin typeface="Arial" panose="020B0604020202020204" pitchFamily="34" charset="0"/>
                <a:ea typeface="Calibri" panose="020F0502020204030204" pitchFamily="34" charset="0"/>
              </a:rPr>
              <a:t>Die Kombination von White-Box- und Black-Box-Tests wurde gewählt, um eine umfassende Testabdeckung zu gewährleisten und sowohl interne als auch externe Aspekte des Systems zu überprüfen.</a:t>
            </a:r>
            <a:endParaRPr lang="de-DE" sz="1300" dirty="0">
              <a:effectLst/>
              <a:latin typeface="Arial" panose="020B0604020202020204" pitchFamily="34" charset="0"/>
              <a:ea typeface="Times New Roman" panose="02020603050405020304" pitchFamily="18" charset="0"/>
            </a:endParaRPr>
          </a:p>
          <a:p>
            <a:pPr hangingPunct="0">
              <a:lnSpc>
                <a:spcPct val="100000"/>
              </a:lnSpc>
              <a:spcBef>
                <a:spcPts val="0"/>
              </a:spcBef>
              <a:spcAft>
                <a:spcPts val="0"/>
              </a:spcAft>
            </a:pPr>
            <a:r>
              <a:rPr lang="de-DE" sz="1300" dirty="0">
                <a:effectLst/>
                <a:latin typeface="Arial" panose="020B0604020202020204" pitchFamily="34" charset="0"/>
                <a:ea typeface="Calibri" panose="020F0502020204030204" pitchFamily="34" charset="0"/>
              </a:rPr>
              <a:t>Folgende Fehler sind bei der Fehleranalyse aufgekommen: </a:t>
            </a:r>
            <a:endParaRPr lang="de-DE" sz="1300" dirty="0">
              <a:effectLst/>
              <a:latin typeface="Arial" panose="020B0604020202020204" pitchFamily="34" charset="0"/>
              <a:ea typeface="Times New Roman" panose="02020603050405020304" pitchFamily="18" charset="0"/>
            </a:endParaRPr>
          </a:p>
          <a:p>
            <a:pPr marL="342900" lvl="0" indent="-342900" fontAlgn="auto" hangingPunct="1">
              <a:lnSpc>
                <a:spcPct val="100000"/>
              </a:lnSpc>
              <a:spcBef>
                <a:spcPts val="0"/>
              </a:spcBef>
              <a:spcAft>
                <a:spcPts val="0"/>
              </a:spcAft>
              <a:buFont typeface="Symbol" panose="05050102010706020507" pitchFamily="18" charset="2"/>
              <a:buBlip>
                <a:blip r:embed="rId3"/>
              </a:buBlip>
              <a:tabLst>
                <a:tab pos="540385" algn="l"/>
              </a:tabLst>
            </a:pPr>
            <a:r>
              <a:rPr lang="de-DE" sz="1300" dirty="0">
                <a:effectLst/>
                <a:latin typeface="Arial" panose="020B0604020202020204" pitchFamily="34" charset="0"/>
                <a:ea typeface="Calibri" panose="020F0502020204030204" pitchFamily="34" charset="0"/>
              </a:rPr>
              <a:t>waren zu viel und wurden reduziert. </a:t>
            </a:r>
            <a:endParaRPr lang="de-DE" sz="1300" dirty="0">
              <a:effectLst/>
              <a:latin typeface="Arial" panose="020B0604020202020204" pitchFamily="34" charset="0"/>
              <a:ea typeface="Times New Roman" panose="02020603050405020304" pitchFamily="18" charset="0"/>
            </a:endParaRPr>
          </a:p>
          <a:p>
            <a:pPr marL="342900" lvl="0" indent="-342900" fontAlgn="auto" hangingPunct="1">
              <a:lnSpc>
                <a:spcPct val="100000"/>
              </a:lnSpc>
              <a:spcBef>
                <a:spcPts val="0"/>
              </a:spcBef>
              <a:spcAft>
                <a:spcPts val="0"/>
              </a:spcAft>
              <a:buFont typeface="Symbol" panose="05050102010706020507" pitchFamily="18" charset="2"/>
              <a:buBlip>
                <a:blip r:embed="rId3"/>
              </a:buBlip>
              <a:tabLst>
                <a:tab pos="540385" algn="l"/>
              </a:tabLst>
            </a:pPr>
            <a:r>
              <a:rPr lang="de-DE" sz="1300" dirty="0">
                <a:effectLst/>
                <a:latin typeface="Arial" panose="020B0604020202020204" pitchFamily="34" charset="0"/>
                <a:ea typeface="Calibri" panose="020F0502020204030204" pitchFamily="34" charset="0"/>
              </a:rPr>
              <a:t>Variablenbenennungen sind laut „Dokumentation und Richtlinien“ für ABAP-Entwicklerrichtlinien angepasst. </a:t>
            </a:r>
            <a:endParaRPr lang="de-DE" sz="1300" dirty="0">
              <a:effectLst/>
              <a:latin typeface="Arial" panose="020B0604020202020204" pitchFamily="34" charset="0"/>
              <a:ea typeface="Times New Roman" panose="02020603050405020304" pitchFamily="18" charset="0"/>
            </a:endParaRPr>
          </a:p>
          <a:p>
            <a:pPr marL="342900" lvl="0" indent="-342900" fontAlgn="auto" hangingPunct="1">
              <a:lnSpc>
                <a:spcPct val="100000"/>
              </a:lnSpc>
              <a:spcBef>
                <a:spcPts val="0"/>
              </a:spcBef>
              <a:spcAft>
                <a:spcPts val="0"/>
              </a:spcAft>
              <a:buFont typeface="Symbol" panose="05050102010706020507" pitchFamily="18" charset="2"/>
              <a:buBlip>
                <a:blip r:embed="rId3"/>
              </a:buBlip>
              <a:tabLst>
                <a:tab pos="540385" algn="l"/>
              </a:tabLst>
            </a:pPr>
            <a:r>
              <a:rPr lang="de-DE" sz="1300" dirty="0">
                <a:effectLst/>
                <a:latin typeface="Arial" panose="020B0604020202020204" pitchFamily="34" charset="0"/>
                <a:ea typeface="Calibri" panose="020F0502020204030204" pitchFamily="34" charset="0"/>
              </a:rPr>
              <a:t>Die Rollen wurden beim Wechsel zwischen den Funktionen markiert. Die Tabs der GUI wurden für jede Rollen aktualisiert. Dazu wurde eine Globale Deklaration mit dem Namen „</a:t>
            </a:r>
            <a:r>
              <a:rPr lang="de-DE" sz="1300" dirty="0" err="1">
                <a:effectLst/>
                <a:latin typeface="Arial" panose="020B0604020202020204" pitchFamily="34" charset="0"/>
                <a:ea typeface="Calibri" panose="020F0502020204030204" pitchFamily="34" charset="0"/>
              </a:rPr>
              <a:t>gv_ok_code</a:t>
            </a:r>
            <a:r>
              <a:rPr lang="de-DE" sz="1300" dirty="0">
                <a:effectLst/>
                <a:latin typeface="Arial" panose="020B0604020202020204" pitchFamily="34" charset="0"/>
                <a:ea typeface="Calibri" panose="020F0502020204030204" pitchFamily="34" charset="0"/>
              </a:rPr>
              <a:t>“ deklariert und in der PAI, je nach Tab, importiert und verwendet. </a:t>
            </a:r>
            <a:endParaRPr lang="de-DE" sz="1300" dirty="0">
              <a:effectLst/>
              <a:latin typeface="Arial" panose="020B0604020202020204" pitchFamily="34" charset="0"/>
              <a:ea typeface="Times New Roman" panose="02020603050405020304" pitchFamily="18" charset="0"/>
            </a:endParaRPr>
          </a:p>
          <a:p>
            <a:pPr marL="342900" lvl="0" indent="-342900" fontAlgn="auto" hangingPunct="1">
              <a:lnSpc>
                <a:spcPct val="100000"/>
              </a:lnSpc>
              <a:spcBef>
                <a:spcPts val="0"/>
              </a:spcBef>
              <a:spcAft>
                <a:spcPts val="0"/>
              </a:spcAft>
              <a:buFont typeface="Symbol" panose="05050102010706020507" pitchFamily="18" charset="2"/>
              <a:buBlip>
                <a:blip r:embed="rId3"/>
              </a:buBlip>
              <a:tabLst>
                <a:tab pos="540385" algn="l"/>
              </a:tabLst>
            </a:pPr>
            <a:r>
              <a:rPr lang="de-DE" sz="1300" dirty="0">
                <a:effectLst/>
                <a:latin typeface="Arial" panose="020B0604020202020204" pitchFamily="34" charset="0"/>
                <a:ea typeface="Calibri" panose="020F0502020204030204" pitchFamily="34" charset="0"/>
              </a:rPr>
              <a:t>Der Funktionsbaustein zum Lesen von aufgezeichneten Rollen funktionierte nur einmal pro Programmaufruf. Dafür wurde die Method „</a:t>
            </a:r>
            <a:r>
              <a:rPr lang="de-DE" sz="1300" dirty="0" err="1">
                <a:effectLst/>
                <a:latin typeface="Arial" panose="020B0604020202020204" pitchFamily="34" charset="0"/>
                <a:ea typeface="Calibri" panose="020F0502020204030204" pitchFamily="34" charset="0"/>
              </a:rPr>
              <a:t>set_tab</a:t>
            </a:r>
            <a:r>
              <a:rPr lang="de-DE" sz="1300" dirty="0">
                <a:effectLst/>
                <a:latin typeface="Arial" panose="020B0604020202020204" pitchFamily="34" charset="0"/>
                <a:ea typeface="Calibri" panose="020F0502020204030204" pitchFamily="34" charset="0"/>
              </a:rPr>
              <a:t>“ erstellt. Anschließend wurde je nach dem Tab ein Funktionsbaustein transportiert und verwendet. </a:t>
            </a:r>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15</a:t>
            </a:fld>
            <a:endParaRPr lang="de-DE" dirty="0"/>
          </a:p>
        </p:txBody>
      </p:sp>
    </p:spTree>
    <p:extLst>
      <p:ext uri="{BB962C8B-B14F-4D97-AF65-F5344CB8AC3E}">
        <p14:creationId xmlns:p14="http://schemas.microsoft.com/office/powerpoint/2010/main" val="782461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2000" dirty="0"/>
              <a:t>Aus meiner Aufsicht kann ich betonen, dass die Projektziele erfolgreich erreicht wurden. </a:t>
            </a:r>
          </a:p>
          <a:p>
            <a:r>
              <a:rPr lang="de-DE" sz="2000" dirty="0"/>
              <a:t>Der Auftraggeber äußerte sich in Zufriedenheit über das Ergebnis, das Zeitmanagement und der Qualität des Projekts. </a:t>
            </a:r>
          </a:p>
          <a:p>
            <a:r>
              <a:rPr lang="de-DE" sz="2000" dirty="0"/>
              <a:t>Die Zufriedenheit der Mitarbeiter bedarf weiterer Evaluierung und wird beobachtet, um Verbesserungsmöglichkeiten zu identifizieren.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16</a:t>
            </a:fld>
            <a:endParaRPr lang="de-DE" dirty="0"/>
          </a:p>
        </p:txBody>
      </p:sp>
    </p:spTree>
    <p:extLst>
      <p:ext uri="{BB962C8B-B14F-4D97-AF65-F5344CB8AC3E}">
        <p14:creationId xmlns:p14="http://schemas.microsoft.com/office/powerpoint/2010/main" val="105723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600" b="1" dirty="0"/>
              <a:t>Gerne beantworte ich Ihre Fragen.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17</a:t>
            </a:fld>
            <a:endParaRPr lang="de-DE" dirty="0"/>
          </a:p>
        </p:txBody>
      </p:sp>
    </p:spTree>
    <p:extLst>
      <p:ext uri="{BB962C8B-B14F-4D97-AF65-F5344CB8AC3E}">
        <p14:creationId xmlns:p14="http://schemas.microsoft.com/office/powerpoint/2010/main" val="440604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Gerne beantworte ich Ihre Fragen. </a:t>
            </a:r>
          </a:p>
        </p:txBody>
      </p:sp>
      <p:sp>
        <p:nvSpPr>
          <p:cNvPr id="4" name="Foliennummernplatzhalt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E9A56A4-C4FC-4906-B86E-E3A9F79181F2}" type="slidenum">
              <a:rPr kumimoji="0" lang="de-DE"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de-DE"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702346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Eine Transaktion ist eine Folge von SQL-Anweisungen, die eine Gruppe von miteinander verbundenen sind, die als Einheit behandelt. </a:t>
            </a:r>
          </a:p>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19</a:t>
            </a:fld>
            <a:endParaRPr lang="de-DE" dirty="0"/>
          </a:p>
        </p:txBody>
      </p:sp>
    </p:spTree>
    <p:extLst>
      <p:ext uri="{BB962C8B-B14F-4D97-AF65-F5344CB8AC3E}">
        <p14:creationId xmlns:p14="http://schemas.microsoft.com/office/powerpoint/2010/main" val="1788214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800" b="1" dirty="0"/>
              <a:t>Heute möchte ich Ihnen folgende Punkte vorstellen: </a:t>
            </a:r>
          </a:p>
          <a:p>
            <a:r>
              <a:rPr lang="de-DE" sz="1400" dirty="0"/>
              <a:t>Eine kurze Einführung zum Landeswohlfahrtsverband Hessen (LWV Hessen).Eine Erklärung, was SAP, ABAP und SAP-Transaktionen sind. </a:t>
            </a:r>
          </a:p>
          <a:p>
            <a:r>
              <a:rPr lang="de-DE" sz="1400" dirty="0"/>
              <a:t>Die Analysephase, in der wir die bestehenden Geschäftsprozesse untersucht haben. </a:t>
            </a:r>
          </a:p>
          <a:p>
            <a:r>
              <a:rPr lang="de-DE" sz="1400" dirty="0"/>
              <a:t>Die Planungsphase, in der wir einen detaillierten Projektplan erstellt haben. </a:t>
            </a:r>
          </a:p>
          <a:p>
            <a:r>
              <a:rPr lang="de-DE" sz="1400" dirty="0"/>
              <a:t>Die Implementierung der geplanten Änderungen im SAP-System. </a:t>
            </a:r>
          </a:p>
          <a:p>
            <a:r>
              <a:rPr lang="de-DE" sz="1400" dirty="0"/>
              <a:t>Das Qualitätsmanagement, das sicherstellt, dass alles ordnungsgemäß funktioniert. </a:t>
            </a:r>
          </a:p>
          <a:p>
            <a:r>
              <a:rPr lang="de-DE" sz="1400" dirty="0"/>
              <a:t>Abschließend ein Fazit und Ausblick auf zukünftige Entwicklungen. Zum Schluss die Quellenangaben. </a:t>
            </a:r>
          </a:p>
          <a:p>
            <a:r>
              <a:rPr lang="de-DE" sz="1800" b="1" dirty="0"/>
              <a:t>Lassen Sie bitte uns beginnen!</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2</a:t>
            </a:fld>
            <a:endParaRPr lang="de-DE" dirty="0"/>
          </a:p>
        </p:txBody>
      </p:sp>
    </p:spTree>
    <p:extLst>
      <p:ext uri="{BB962C8B-B14F-4D97-AF65-F5344CB8AC3E}">
        <p14:creationId xmlns:p14="http://schemas.microsoft.com/office/powerpoint/2010/main" val="3786875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20</a:t>
            </a:fld>
            <a:endParaRPr lang="de-DE" dirty="0"/>
          </a:p>
        </p:txBody>
      </p:sp>
    </p:spTree>
    <p:extLst>
      <p:ext uri="{BB962C8B-B14F-4D97-AF65-F5344CB8AC3E}">
        <p14:creationId xmlns:p14="http://schemas.microsoft.com/office/powerpoint/2010/main" val="3994933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Gleichzeitig nur an einer Aufgabe arbeiten. Einerseits musste ich mich mit Projektarbeit befassen, andererseits gab es die Prüfungsvorbereitung. Es wäre besser, wenn ich ohne Unterbrechungen arbeiten könnte. </a:t>
            </a:r>
          </a:p>
          <a:p>
            <a:endParaRPr lang="de-DE" dirty="0"/>
          </a:p>
          <a:p>
            <a:r>
              <a:rPr lang="de-DE" dirty="0"/>
              <a:t>Arbeitsplatz einrichten. Ich habe mit der Projektarbeit KW 9 begonnen, musste aber 3 Tage später aufgrund eines Bausteines der Prüfungsvorbereitung beim Bildungsträger das Praktikum pausieren. Nach einer einmonatigen Pause fällt es mir auch schwer, wieder einzusteigen. Um effektiv arbeiten zu können, ist es wichtig, nicht nur einen geeigneten Arbeitsplatz, sondern eine geeignete Arbeitszeit einzurichten </a:t>
            </a:r>
          </a:p>
        </p:txBody>
      </p:sp>
      <p:sp>
        <p:nvSpPr>
          <p:cNvPr id="4" name="Foliennummernplatzhalt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E9A56A4-C4FC-4906-B86E-E3A9F79181F2}" type="slidenum">
              <a:rPr kumimoji="0" lang="de-DE"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de-DE"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92556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Projektanalyse umfasst die Ist-Analyse, Soll-Analyse, Projektbegründung und Lastenheft. Es wurde festgestellt, dass die aktuellen papierbasierten Genehmigungsprozesse zeit aufwändig und fehleranfällig sind. Die anderen Themen eines Lastenheftes wurden als Anlage hinzufügt. Die Einführung eines automatisierten Genehmigungsprozesses in SAP soll die Effizienz steigern und Fehler reduzieren. Damit wird eine klare Nachverfolgungen des Berechtigungsantrags ermöglicht </a:t>
            </a:r>
          </a:p>
        </p:txBody>
      </p:sp>
      <p:sp>
        <p:nvSpPr>
          <p:cNvPr id="4" name="Foliennummernplatzhalt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E9A56A4-C4FC-4906-B86E-E3A9F79181F2}" type="slidenum">
              <a:rPr kumimoji="0" lang="de-DE"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de-DE"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01649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3.7.4 Erweiterte Optionen Es gibt eine Assoziation zum Admin, gewünschte Änderungen/Berechtigungen anzeigen zu lassen. Seite 12 Dokumentation zur Betrieblichen Projektarbeit Diese Änderungen/Berechtigungen können auch spezifische Berechtigungen aufrufen, die bereits im System vorhanden sind. Ein spezielles Programm wird aufgerufen, um die gewünschten Berechtigungen </a:t>
            </a:r>
            <a:r>
              <a:rPr lang="de-DE" dirty="0" err="1"/>
              <a:t>freizuschal</a:t>
            </a:r>
            <a:r>
              <a:rPr lang="de-DE" dirty="0"/>
              <a:t> ten. Diese Aktion erfordert ebenfalls eine Assoziation zum Admin um die Freischaltung zu </a:t>
            </a:r>
            <a:r>
              <a:rPr lang="de-DE" dirty="0" err="1"/>
              <a:t>ermög</a:t>
            </a:r>
            <a:r>
              <a:rPr lang="de-DE" dirty="0"/>
              <a:t> </a:t>
            </a:r>
            <a:r>
              <a:rPr lang="de-DE" dirty="0" err="1"/>
              <a:t>lichen</a:t>
            </a:r>
            <a:r>
              <a:rPr lang="de-DE" dirty="0"/>
              <a:t>. Das Programm, das die Freischaltung der gewünschten Berechtigungen ermöglicht, wird in den Prozess einbezogen. Es ruft die gewünschten Berechtigungen auf, um sicherzustellen, dass die richtigen </a:t>
            </a:r>
            <a:r>
              <a:rPr lang="de-DE" dirty="0" err="1"/>
              <a:t>Änderun</a:t>
            </a:r>
            <a:r>
              <a:rPr lang="de-DE" dirty="0"/>
              <a:t> gen vorgenommen werden.</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23</a:t>
            </a:fld>
            <a:endParaRPr lang="de-DE" dirty="0"/>
          </a:p>
        </p:txBody>
      </p:sp>
    </p:spTree>
    <p:extLst>
      <p:ext uri="{BB962C8B-B14F-4D97-AF65-F5344CB8AC3E}">
        <p14:creationId xmlns:p14="http://schemas.microsoft.com/office/powerpoint/2010/main" val="2573983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Dazu wurde für jeden Abschnitt ein Datentyp/eine Struktur angelegt. Anschließend wurde für jede Komponente die entsprechende Struktur hinzugefügt. Jedes Rollen wurde in der Tabelle </a:t>
            </a:r>
            <a:r>
              <a:rPr lang="de-DE" dirty="0" err="1"/>
              <a:t>agr_define</a:t>
            </a:r>
            <a:r>
              <a:rPr lang="de-DE" dirty="0"/>
              <a:t> gefunden und in der Excel Tabelle manuell eingetragen.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24</a:t>
            </a:fld>
            <a:endParaRPr lang="de-DE" dirty="0"/>
          </a:p>
        </p:txBody>
      </p:sp>
    </p:spTree>
    <p:extLst>
      <p:ext uri="{BB962C8B-B14F-4D97-AF65-F5344CB8AC3E}">
        <p14:creationId xmlns:p14="http://schemas.microsoft.com/office/powerpoint/2010/main" val="907716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25</a:t>
            </a:fld>
            <a:endParaRPr lang="de-DE" dirty="0"/>
          </a:p>
        </p:txBody>
      </p:sp>
    </p:spTree>
    <p:extLst>
      <p:ext uri="{BB962C8B-B14F-4D97-AF65-F5344CB8AC3E}">
        <p14:creationId xmlns:p14="http://schemas.microsoft.com/office/powerpoint/2010/main" val="2877922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26</a:t>
            </a:fld>
            <a:endParaRPr lang="de-DE" dirty="0"/>
          </a:p>
        </p:txBody>
      </p:sp>
    </p:spTree>
    <p:extLst>
      <p:ext uri="{BB962C8B-B14F-4D97-AF65-F5344CB8AC3E}">
        <p14:creationId xmlns:p14="http://schemas.microsoft.com/office/powerpoint/2010/main" val="1878608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27</a:t>
            </a:fld>
            <a:endParaRPr lang="de-DE" dirty="0"/>
          </a:p>
        </p:txBody>
      </p:sp>
    </p:spTree>
    <p:extLst>
      <p:ext uri="{BB962C8B-B14F-4D97-AF65-F5344CB8AC3E}">
        <p14:creationId xmlns:p14="http://schemas.microsoft.com/office/powerpoint/2010/main" val="1037980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28</a:t>
            </a:fld>
            <a:endParaRPr lang="de-DE" dirty="0"/>
          </a:p>
        </p:txBody>
      </p:sp>
    </p:spTree>
    <p:extLst>
      <p:ext uri="{BB962C8B-B14F-4D97-AF65-F5344CB8AC3E}">
        <p14:creationId xmlns:p14="http://schemas.microsoft.com/office/powerpoint/2010/main" val="3898387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29</a:t>
            </a:fld>
            <a:endParaRPr lang="de-DE" dirty="0"/>
          </a:p>
        </p:txBody>
      </p:sp>
    </p:spTree>
    <p:extLst>
      <p:ext uri="{BB962C8B-B14F-4D97-AF65-F5344CB8AC3E}">
        <p14:creationId xmlns:p14="http://schemas.microsoft.com/office/powerpoint/2010/main" val="1193238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400" b="1" i="0" dirty="0">
                <a:solidFill>
                  <a:srgbClr val="202122"/>
                </a:solidFill>
                <a:effectLst/>
                <a:latin typeface="Arial" panose="020B0604020202020204" pitchFamily="34" charset="0"/>
              </a:rPr>
              <a:t>Der LWV hat seinen Hauptsitz in </a:t>
            </a:r>
            <a:r>
              <a:rPr lang="de-DE" sz="1400" b="1" i="0" u="none" strike="noStrike" dirty="0">
                <a:solidFill>
                  <a:srgbClr val="0645AD"/>
                </a:solidFill>
                <a:effectLst/>
                <a:latin typeface="Arial" panose="020B0604020202020204" pitchFamily="34" charset="0"/>
              </a:rPr>
              <a:t>Kassel.</a:t>
            </a:r>
            <a:r>
              <a:rPr lang="de-DE" sz="1400" b="1" i="0" dirty="0">
                <a:solidFill>
                  <a:srgbClr val="202122"/>
                </a:solidFill>
                <a:effectLst/>
                <a:latin typeface="Arial" panose="020B0604020202020204" pitchFamily="34" charset="0"/>
              </a:rPr>
              <a:t> Regionalverwaltungen bestehen in Kassel, Darmstadt und Wiesbaden.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400" b="1" dirty="0">
                <a:effectLst/>
                <a:latin typeface="Arial" panose="020B0604020202020204" pitchFamily="34" charset="0"/>
                <a:ea typeface="Calibri" panose="020F0502020204030204" pitchFamily="34" charset="0"/>
              </a:rPr>
              <a:t>Der LWV Hessen ist ein hessenweiter Kommunalverband, der soziale Leistungen für behinderte, psychisch kranke sowie sozial benachteiligte Menschen finanziert und sie in ihrem Alltag und im Beruf unterstützt.</a:t>
            </a:r>
          </a:p>
          <a:p>
            <a:pPr marL="0" marR="0" lvl="0" indent="0" algn="l" defTabSz="914400" rtl="0" eaLnBrk="0" fontAlgn="auto" latinLnBrk="0" hangingPunct="1">
              <a:lnSpc>
                <a:spcPct val="150000"/>
              </a:lnSpc>
              <a:spcBef>
                <a:spcPct val="30000"/>
              </a:spcBef>
              <a:spcAft>
                <a:spcPts val="110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de-DE" sz="1400" b="1" dirty="0">
                <a:effectLst/>
                <a:latin typeface="Arial" panose="020B0604020202020204" pitchFamily="34" charset="0"/>
                <a:ea typeface="Calibri" panose="020F0502020204030204" pitchFamily="34" charset="0"/>
              </a:rPr>
              <a:t>Der LWV finanziert Unterstützungsleistungen für Menschen mit Behinderungen, um ihnen ein selbstständiges Leben zu ermöglichen, das Leben selbständig zu bestreiten.</a:t>
            </a:r>
            <a:endParaRPr lang="de-DE" sz="1400" b="1" dirty="0">
              <a:effectLst/>
              <a:latin typeface="Arial" panose="020B0604020202020204" pitchFamily="34" charset="0"/>
              <a:ea typeface="Times New Roman" panose="02020603050405020304" pitchFamily="18" charset="0"/>
            </a:endParaRPr>
          </a:p>
          <a:p>
            <a:pPr fontAlgn="auto" hangingPunct="1">
              <a:lnSpc>
                <a:spcPct val="150000"/>
              </a:lnSpc>
              <a:spcAft>
                <a:spcPts val="11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de-DE" sz="1400" dirty="0">
                <a:effectLst/>
                <a:latin typeface="Arial" panose="020B0604020202020204" pitchFamily="34" charset="0"/>
                <a:ea typeface="Calibri" panose="020F0502020204030204" pitchFamily="34" charset="0"/>
              </a:rPr>
              <a:t>Der LWV gewährt finanzielle Unterstützung für Menschen, die aufgrund sozialer Benachteiligung oder besonderer Lebensumstände nicht in der Lage sind</a:t>
            </a:r>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a:t>
            </a:fld>
            <a:endParaRPr lang="de-DE" dirty="0"/>
          </a:p>
        </p:txBody>
      </p:sp>
    </p:spTree>
    <p:extLst>
      <p:ext uri="{BB962C8B-B14F-4D97-AF65-F5344CB8AC3E}">
        <p14:creationId xmlns:p14="http://schemas.microsoft.com/office/powerpoint/2010/main" val="6054095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30</a:t>
            </a:fld>
            <a:endParaRPr lang="de-DE" dirty="0"/>
          </a:p>
        </p:txBody>
      </p:sp>
    </p:spTree>
    <p:extLst>
      <p:ext uri="{BB962C8B-B14F-4D97-AF65-F5344CB8AC3E}">
        <p14:creationId xmlns:p14="http://schemas.microsoft.com/office/powerpoint/2010/main" val="25707420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31</a:t>
            </a:fld>
            <a:endParaRPr lang="de-DE" dirty="0"/>
          </a:p>
        </p:txBody>
      </p:sp>
    </p:spTree>
    <p:extLst>
      <p:ext uri="{BB962C8B-B14F-4D97-AF65-F5344CB8AC3E}">
        <p14:creationId xmlns:p14="http://schemas.microsoft.com/office/powerpoint/2010/main" val="1065045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32</a:t>
            </a:fld>
            <a:endParaRPr lang="de-DE" dirty="0"/>
          </a:p>
        </p:txBody>
      </p:sp>
    </p:spTree>
    <p:extLst>
      <p:ext uri="{BB962C8B-B14F-4D97-AF65-F5344CB8AC3E}">
        <p14:creationId xmlns:p14="http://schemas.microsoft.com/office/powerpoint/2010/main" val="35266365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33</a:t>
            </a:fld>
            <a:endParaRPr lang="de-DE" dirty="0"/>
          </a:p>
        </p:txBody>
      </p:sp>
    </p:spTree>
    <p:extLst>
      <p:ext uri="{BB962C8B-B14F-4D97-AF65-F5344CB8AC3E}">
        <p14:creationId xmlns:p14="http://schemas.microsoft.com/office/powerpoint/2010/main" val="1040992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34</a:t>
            </a:fld>
            <a:endParaRPr lang="de-DE" dirty="0"/>
          </a:p>
        </p:txBody>
      </p:sp>
    </p:spTree>
    <p:extLst>
      <p:ext uri="{BB962C8B-B14F-4D97-AF65-F5344CB8AC3E}">
        <p14:creationId xmlns:p14="http://schemas.microsoft.com/office/powerpoint/2010/main" val="621167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35</a:t>
            </a:fld>
            <a:endParaRPr lang="de-DE" dirty="0"/>
          </a:p>
        </p:txBody>
      </p:sp>
    </p:spTree>
    <p:extLst>
      <p:ext uri="{BB962C8B-B14F-4D97-AF65-F5344CB8AC3E}">
        <p14:creationId xmlns:p14="http://schemas.microsoft.com/office/powerpoint/2010/main" val="25090402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36</a:t>
            </a:fld>
            <a:endParaRPr lang="de-DE" dirty="0"/>
          </a:p>
        </p:txBody>
      </p:sp>
    </p:spTree>
    <p:extLst>
      <p:ext uri="{BB962C8B-B14F-4D97-AF65-F5344CB8AC3E}">
        <p14:creationId xmlns:p14="http://schemas.microsoft.com/office/powerpoint/2010/main" val="3327484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37</a:t>
            </a:fld>
            <a:endParaRPr lang="de-DE" dirty="0"/>
          </a:p>
        </p:txBody>
      </p:sp>
    </p:spTree>
    <p:extLst>
      <p:ext uri="{BB962C8B-B14F-4D97-AF65-F5344CB8AC3E}">
        <p14:creationId xmlns:p14="http://schemas.microsoft.com/office/powerpoint/2010/main" val="23798260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38</a:t>
            </a:fld>
            <a:endParaRPr lang="de-DE" dirty="0"/>
          </a:p>
        </p:txBody>
      </p:sp>
    </p:spTree>
    <p:extLst>
      <p:ext uri="{BB962C8B-B14F-4D97-AF65-F5344CB8AC3E}">
        <p14:creationId xmlns:p14="http://schemas.microsoft.com/office/powerpoint/2010/main" val="2059219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39</a:t>
            </a:fld>
            <a:endParaRPr lang="de-DE" dirty="0"/>
          </a:p>
        </p:txBody>
      </p:sp>
    </p:spTree>
    <p:extLst>
      <p:ext uri="{BB962C8B-B14F-4D97-AF65-F5344CB8AC3E}">
        <p14:creationId xmlns:p14="http://schemas.microsoft.com/office/powerpoint/2010/main" val="2437163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1" dirty="0"/>
              <a:t>SAP steht für „Systemanalyse Programmentwicklung“. SAP ist eine Kurzform davon. </a:t>
            </a:r>
            <a:r>
              <a:rPr lang="de-DE" sz="1200" b="1" i="0" dirty="0">
                <a:solidFill>
                  <a:srgbClr val="040C28"/>
                </a:solidFill>
                <a:effectLst/>
                <a:latin typeface="Google Sans"/>
              </a:rPr>
              <a:t>SAP ist ein Beispiel für Enterprise </a:t>
            </a:r>
            <a:r>
              <a:rPr lang="de-DE" sz="1200" b="1" i="0" dirty="0" err="1">
                <a:solidFill>
                  <a:srgbClr val="040C28"/>
                </a:solidFill>
                <a:effectLst/>
                <a:latin typeface="Google Sans"/>
              </a:rPr>
              <a:t>Resource</a:t>
            </a:r>
            <a:r>
              <a:rPr lang="de-DE" sz="1200" b="1" i="0" dirty="0">
                <a:solidFill>
                  <a:srgbClr val="040C28"/>
                </a:solidFill>
                <a:effectLst/>
                <a:latin typeface="Google Sans"/>
              </a:rPr>
              <a:t> </a:t>
            </a:r>
            <a:r>
              <a:rPr lang="de-DE" sz="1200" b="1" i="0" dirty="0" err="1">
                <a:solidFill>
                  <a:srgbClr val="040C28"/>
                </a:solidFill>
                <a:effectLst/>
                <a:latin typeface="Google Sans"/>
              </a:rPr>
              <a:t>Planning</a:t>
            </a:r>
            <a:r>
              <a:rPr lang="de-DE" sz="1200" b="1" i="0" dirty="0">
                <a:solidFill>
                  <a:srgbClr val="040C28"/>
                </a:solidFill>
                <a:effectLst/>
                <a:latin typeface="Google Sans"/>
              </a:rPr>
              <a:t> (ERP).</a:t>
            </a:r>
            <a:r>
              <a:rPr lang="de-DE" sz="1200" b="1" i="0" dirty="0">
                <a:solidFill>
                  <a:srgbClr val="202124"/>
                </a:solidFill>
                <a:effectLst/>
                <a:highlight>
                  <a:srgbClr val="FFFFFF"/>
                </a:highlight>
                <a:latin typeface="Google Sans"/>
              </a:rPr>
              <a:t> </a:t>
            </a:r>
            <a:r>
              <a:rPr lang="de-DE" sz="1200" b="1" dirty="0"/>
              <a:t>SAP Software wird für die Verwaltung und Management der Geschäftsprozessen wie Finanzen, </a:t>
            </a:r>
            <a:r>
              <a:rPr lang="de-DE" sz="1200" b="0" dirty="0"/>
              <a:t>Personalwesen, Produktion, Vertrieb und Logistik </a:t>
            </a:r>
            <a:r>
              <a:rPr lang="de-DE" sz="1200" b="1" dirty="0"/>
              <a:t>eingesetzt. Auch HANA als DB, ABAP als Programmierung und </a:t>
            </a:r>
            <a:r>
              <a:rPr lang="de-DE" sz="1200" b="1" dirty="0" err="1"/>
              <a:t>Netweaver</a:t>
            </a:r>
            <a:r>
              <a:rPr lang="de-DE" sz="1200" b="1" dirty="0"/>
              <a:t> als Integration zwischen Komponenten und Modulen. </a:t>
            </a:r>
            <a:r>
              <a:rPr lang="de-DE" sz="1200" dirty="0"/>
              <a:t>SAP bezeichnet seine Applikationen als Module, und kleinere Pakete als </a:t>
            </a:r>
            <a:r>
              <a:rPr lang="de-DE" sz="1200" b="1" dirty="0"/>
              <a:t>SAP bietet nicht nur Verarbeitung der Daten und Informationen und auch Reduzierung der Arbeitsbelastung, zu erleichtern und verbessern. SAP besteht sich verschiedene Module aber habe nur für 6 Module hier hinzufügt. </a:t>
            </a:r>
          </a:p>
          <a:p>
            <a:r>
              <a:rPr lang="de-DE" sz="1000" dirty="0"/>
              <a:t>Komponenten. Die Module sind jedoch nicht im informationstechnischen Sinne unabhängig (modular); sondern eng miteinander verzahnt (Funktionsintegration).</a:t>
            </a:r>
          </a:p>
          <a:p>
            <a:r>
              <a:rPr lang="de-DE" sz="1000" dirty="0"/>
              <a:t>Mit einer SAP/R3 Standardinstallation werden die 3 Anwendungsbereiche Rechnungswesen (SAP ERP Financials), Logistik (SAP ERP Operations) und Personalwirtschaft (SAP ERP Human Capital Management) mit ausgeliefert. Weitere SAP Module oder Komponenten können bei Bedarf (teilweise Lizenzfrei) nachinstalliert werden.</a:t>
            </a:r>
          </a:p>
          <a:p>
            <a:r>
              <a:rPr lang="de-DE" sz="900" dirty="0"/>
              <a:t>Durch die Verteilung des SAP-Systems auf drei Ebenen wird die Systemlast verteilt. Dies führt zu einer besseren Systemleistung. Die Architektur des SAP-Systems ermöglicht es, die Anwendungsschicht und die Datenbankschicht auf separaten Hosts zu installieren. Ebenso können diese so über das Netzwerk kommunizieren. Dies reduziert die Belastung des Datenbanksystems, das den zentralen Datenspeicher für SAP NetWeaver AS ABAP enthält, erheblich. High-performance ANalytic Appliance Datenbank, welche von SAP in Zusammenarbeit mit dem Hasso-Plattner-Institut und der Standford Universität für das SAP-System entwickelt wurde. </a:t>
            </a:r>
          </a:p>
          <a:p>
            <a:endParaRPr lang="de-DE" sz="1200" dirty="0"/>
          </a:p>
          <a:p>
            <a:endParaRPr lang="de-DE" dirty="0"/>
          </a:p>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4</a:t>
            </a:fld>
            <a:endParaRPr lang="de-DE" dirty="0"/>
          </a:p>
        </p:txBody>
      </p:sp>
    </p:spTree>
    <p:extLst>
      <p:ext uri="{BB962C8B-B14F-4D97-AF65-F5344CB8AC3E}">
        <p14:creationId xmlns:p14="http://schemas.microsoft.com/office/powerpoint/2010/main" val="2414233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40</a:t>
            </a:fld>
            <a:endParaRPr lang="de-DE" dirty="0"/>
          </a:p>
        </p:txBody>
      </p:sp>
    </p:spTree>
    <p:extLst>
      <p:ext uri="{BB962C8B-B14F-4D97-AF65-F5344CB8AC3E}">
        <p14:creationId xmlns:p14="http://schemas.microsoft.com/office/powerpoint/2010/main" val="6710689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41</a:t>
            </a:fld>
            <a:endParaRPr lang="de-DE" dirty="0"/>
          </a:p>
        </p:txBody>
      </p:sp>
    </p:spTree>
    <p:extLst>
      <p:ext uri="{BB962C8B-B14F-4D97-AF65-F5344CB8AC3E}">
        <p14:creationId xmlns:p14="http://schemas.microsoft.com/office/powerpoint/2010/main" val="1401059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2000" b="1" dirty="0"/>
              <a:t>ABAP </a:t>
            </a:r>
            <a:r>
              <a:rPr lang="de-DE" sz="2000" b="1" dirty="0" err="1"/>
              <a:t>Advanced</a:t>
            </a:r>
            <a:r>
              <a:rPr lang="de-DE" sz="2000" b="1" dirty="0"/>
              <a:t> Business </a:t>
            </a:r>
            <a:r>
              <a:rPr lang="de-DE" sz="2000" b="1" dirty="0" err="1"/>
              <a:t>Application</a:t>
            </a:r>
            <a:r>
              <a:rPr lang="de-DE" sz="2000" b="1" dirty="0"/>
              <a:t> </a:t>
            </a:r>
            <a:r>
              <a:rPr lang="de-DE" sz="2000" b="1" dirty="0" err="1"/>
              <a:t>Programming</a:t>
            </a:r>
            <a:r>
              <a:rPr lang="de-DE" sz="2000" b="1" dirty="0"/>
              <a:t>.  ABAP ist eine Programmiersprache der Softwarefirma SAP und wird für SAP entwickelt.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20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2000" b="1" dirty="0"/>
              <a:t>Eine Transaktion ist eine Folge von SQL-Anweisungen, die eine Gruppe von miteinander verbundenen sind, die als Einheit behandelt.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2000" b="1" dirty="0"/>
              <a:t>Mit Hilfe von </a:t>
            </a:r>
            <a:r>
              <a:rPr lang="de-DE" sz="2000" b="1" dirty="0" err="1"/>
              <a:t>Abap</a:t>
            </a:r>
            <a:r>
              <a:rPr lang="de-DE" sz="2000" b="1" dirty="0"/>
              <a:t> kann eine Transaktion erstellt und den Benutzern zur Verfügung gestellt werden.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5</a:t>
            </a:fld>
            <a:endParaRPr lang="de-DE" dirty="0"/>
          </a:p>
        </p:txBody>
      </p:sp>
    </p:spTree>
    <p:extLst>
      <p:ext uri="{BB962C8B-B14F-4D97-AF65-F5344CB8AC3E}">
        <p14:creationId xmlns:p14="http://schemas.microsoft.com/office/powerpoint/2010/main" val="96583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ts val="0"/>
              </a:spcBef>
              <a:spcAft>
                <a:spcPct val="0"/>
              </a:spcAft>
              <a:buClrTx/>
              <a:buSzTx/>
              <a:buFontTx/>
              <a:buNone/>
              <a:tabLst/>
              <a:defRPr/>
            </a:pPr>
            <a:r>
              <a:rPr lang="de-DE" sz="1200" b="1" dirty="0">
                <a:effectLst/>
                <a:latin typeface="Arial" panose="020B0604020202020204" pitchFamily="34" charset="0"/>
                <a:ea typeface="Calibri" panose="020F0502020204030204" pitchFamily="34" charset="0"/>
              </a:rPr>
              <a:t>Die aktuellen papierbasierten Genehmigungsprozesse sind manuell und erfordern, dass Mitarbeiter ein physisches Formular ausfüllen, welches dann von verschiedenen Ebenen der Genehmigung durchlaufen. Dieser Prozess ist zeitaufwändig und anfällig für Fehler. Zum Beispiel nicht ausgewählte Berechtigungen, Fehler beim Ausfüllen von Pflichtfeldern oder unpassende Angaben. </a:t>
            </a:r>
            <a:r>
              <a:rPr lang="de-DE" sz="1200" b="0" dirty="0">
                <a:effectLst/>
                <a:latin typeface="Arial" panose="020B0604020202020204" pitchFamily="34" charset="0"/>
                <a:ea typeface="Calibri" panose="020F0502020204030204" pitchFamily="34" charset="0"/>
              </a:rPr>
              <a:t>Die Dateneingabe erfolgt manuell, was zu Verzögerungen und möglichen Widersprüche führen kann. </a:t>
            </a:r>
          </a:p>
          <a:p>
            <a:pPr marL="0" marR="0" lvl="0" indent="0" algn="l" defTabSz="914400" rtl="0" eaLnBrk="0" fontAlgn="base" latinLnBrk="0" hangingPunct="0">
              <a:lnSpc>
                <a:spcPct val="100000"/>
              </a:lnSpc>
              <a:spcBef>
                <a:spcPts val="0"/>
              </a:spcBef>
              <a:spcAft>
                <a:spcPct val="0"/>
              </a:spcAft>
              <a:buClrTx/>
              <a:buSzTx/>
              <a:buFontTx/>
              <a:buNone/>
              <a:tabLst/>
              <a:defRPr/>
            </a:pPr>
            <a:endParaRPr lang="de-DE" sz="1200" b="1" dirty="0"/>
          </a:p>
          <a:p>
            <a:pPr marL="0" marR="0" lvl="0" indent="0" algn="l" defTabSz="914400" rtl="0" eaLnBrk="0" fontAlgn="base" latinLnBrk="0" hangingPunct="0">
              <a:lnSpc>
                <a:spcPct val="100000"/>
              </a:lnSpc>
              <a:spcBef>
                <a:spcPts val="0"/>
              </a:spcBef>
              <a:spcAft>
                <a:spcPct val="0"/>
              </a:spcAft>
              <a:buClrTx/>
              <a:buSzTx/>
              <a:buFontTx/>
              <a:buNone/>
              <a:tabLst/>
              <a:defRPr/>
            </a:pPr>
            <a:r>
              <a:rPr kumimoji="1" lang="de-DE" sz="1200" b="0" kern="1200" dirty="0">
                <a:solidFill>
                  <a:schemeClr val="tx1"/>
                </a:solidFill>
                <a:effectLst/>
                <a:latin typeface="Arial" panose="020B0604020202020204" pitchFamily="34" charset="0"/>
                <a:ea typeface="Calibri" panose="020F0502020204030204" pitchFamily="34" charset="0"/>
                <a:cs typeface="+mn-cs"/>
              </a:rPr>
              <a:t>Die Erstellung eines Antrags der benötigten Berechtigungen in SAP kann im Zweifel zu konkreten Problemen führen, da das Formular manuell ausgefüllt und manuell in SAP übertragen werden muss</a:t>
            </a:r>
            <a:r>
              <a:rPr kumimoji="1" lang="de-DE" sz="1200" b="1" kern="1200" dirty="0">
                <a:solidFill>
                  <a:schemeClr val="tx1"/>
                </a:solidFill>
                <a:effectLst/>
                <a:latin typeface="Arial" panose="020B0604020202020204" pitchFamily="34" charset="0"/>
                <a:ea typeface="Calibri" panose="020F0502020204030204" pitchFamily="34" charset="0"/>
                <a:cs typeface="+mn-cs"/>
              </a:rPr>
              <a:t>. Eine Korrektur von Fehlern erfordert ein hohes Maß an Aufwand. </a:t>
            </a:r>
            <a:r>
              <a:rPr kumimoji="1" lang="de-DE" sz="1200" b="0" kern="1200" dirty="0">
                <a:solidFill>
                  <a:schemeClr val="tx1"/>
                </a:solidFill>
                <a:effectLst/>
                <a:latin typeface="Arial" panose="020B0604020202020204" pitchFamily="34" charset="0"/>
                <a:ea typeface="Calibri" panose="020F0502020204030204" pitchFamily="34" charset="0"/>
                <a:cs typeface="+mn-cs"/>
              </a:rPr>
              <a:t>Hinzu kommt der Prozess bei der Freischaltung der Berechtigungen auch der hohe zeitliche Aufwand. </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1" lang="de-DE" sz="11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1" lang="de-DE" sz="1200" b="1" kern="1200" dirty="0">
                <a:solidFill>
                  <a:schemeClr val="tx1"/>
                </a:solidFill>
                <a:effectLst/>
                <a:latin typeface="Arial" panose="020B0604020202020204" pitchFamily="34" charset="0"/>
                <a:ea typeface="Calibri" panose="020F0502020204030204" pitchFamily="34" charset="0"/>
                <a:cs typeface="+mn-cs"/>
              </a:rPr>
              <a:t>Auf der anderen Seite sind alle Daten schon in der SAP-Datenbank vorhanden, trotzdem müssen die Berechtigungen manuell übertragen werden. Ein weiteres Problem ist das Fehlen einer Korrektheit im aktuellen Prozess. In diesem Fall gibt es zwei mögliche Fehler: </a:t>
            </a:r>
            <a:endParaRPr kumimoji="1" lang="de-DE" sz="12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1" lang="de-DE" sz="1200" b="1" kern="1200" dirty="0">
                <a:solidFill>
                  <a:schemeClr val="tx1"/>
                </a:solidFill>
                <a:effectLst/>
                <a:latin typeface="Arial" panose="020B0604020202020204" pitchFamily="34" charset="0"/>
                <a:ea typeface="Calibri" panose="020F0502020204030204" pitchFamily="34" charset="0"/>
                <a:cs typeface="+mn-cs"/>
              </a:rPr>
              <a:t>-Nicht angekreuzte Berechtigungen, die unbedingt benötigt werden, um bei der Arbeit die Aufgaben zu erledigen. </a:t>
            </a:r>
          </a:p>
          <a:p>
            <a:pPr marL="0" marR="0" lvl="0" indent="0" algn="l" defTabSz="914400" rtl="0" eaLnBrk="0" fontAlgn="base" latinLnBrk="0" hangingPunct="0">
              <a:lnSpc>
                <a:spcPct val="100000"/>
              </a:lnSpc>
              <a:spcBef>
                <a:spcPts val="0"/>
              </a:spcBef>
              <a:spcAft>
                <a:spcPct val="0"/>
              </a:spcAft>
              <a:buClrTx/>
              <a:buSzTx/>
              <a:buFontTx/>
              <a:buNone/>
              <a:tabLst/>
              <a:defRPr/>
            </a:pPr>
            <a:r>
              <a:rPr kumimoji="1" lang="de-DE" sz="1200" b="1" kern="1200" dirty="0">
                <a:solidFill>
                  <a:schemeClr val="tx1"/>
                </a:solidFill>
                <a:effectLst/>
                <a:latin typeface="Arial" panose="020B0604020202020204" pitchFamily="34" charset="0"/>
                <a:ea typeface="Calibri" panose="020F0502020204030204" pitchFamily="34" charset="0"/>
                <a:cs typeface="+mn-cs"/>
              </a:rPr>
              <a:t>-Vergessene Unterschriften oder fehlende persönliche Daten.</a:t>
            </a:r>
            <a:endParaRPr kumimoji="1" lang="de-DE" sz="1200" b="1" kern="1200" dirty="0">
              <a:solidFill>
                <a:schemeClr val="tx1"/>
              </a:solidFill>
              <a:effectLst/>
              <a:latin typeface="Arial" panose="020B0604020202020204" pitchFamily="34" charset="0"/>
              <a:ea typeface="Times New Roman" panose="02020603050405020304" pitchFamily="18" charset="0"/>
              <a:cs typeface="+mn-cs"/>
            </a:endParaRPr>
          </a:p>
          <a:p>
            <a:endParaRPr lang="de-DE" dirty="0"/>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6</a:t>
            </a:fld>
            <a:endParaRPr lang="de-DE" dirty="0"/>
          </a:p>
        </p:txBody>
      </p:sp>
    </p:spTree>
    <p:extLst>
      <p:ext uri="{BB962C8B-B14F-4D97-AF65-F5344CB8AC3E}">
        <p14:creationId xmlns:p14="http://schemas.microsoft.com/office/powerpoint/2010/main" val="1142725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t>LWV hat eigene Entwicklerinnen, daher wurde die Kaufoption o-ä. nicht berücksichtigt. </a:t>
            </a:r>
          </a:p>
          <a:p>
            <a:endParaRPr lang="de-DE" sz="1200" b="1" dirty="0"/>
          </a:p>
          <a:p>
            <a:r>
              <a:rPr lang="de-DE" sz="1200" b="1" dirty="0"/>
              <a:t>Das Ziel ist es, einen automatisierten Genehmigungsprozess in SAP zu implementieren. Mitarbeiter können ihre Anträge direkt in SAP auszufüllen und einreichen. Das Programm wird spezielle Berechtigungsniveaus enthalten, um sicherzustellen, dass nur autorisierte Personen die entsprechenden Rollen genehmigen dürfen.</a:t>
            </a:r>
          </a:p>
          <a:p>
            <a:endParaRPr lang="de-DE" sz="1200" dirty="0"/>
          </a:p>
          <a:p>
            <a:r>
              <a:rPr lang="de-DE" sz="1200" dirty="0"/>
              <a:t>Zusätzlich wird das Programm die ausgefüllten Informationen mithilfe von Smart Forms in ein druckbares Format umwandeln können. </a:t>
            </a:r>
          </a:p>
          <a:p>
            <a:endParaRPr lang="de-DE" sz="1200" dirty="0"/>
          </a:p>
          <a:p>
            <a:r>
              <a:rPr lang="de-DE" sz="1200" b="1" dirty="0"/>
              <a:t>Auf diese Weise werden mögliche Fehler vermieden und der Prozess wird digitalisiert. Mittels der Automatisierung des Prozesses soll die Dateneingabe verbessern sowie eine klare Nachverfolgung des Genehmigungsstatus ermöglichen. </a:t>
            </a:r>
          </a:p>
          <a:p>
            <a:r>
              <a:rPr lang="de-DE" sz="1200" b="1" dirty="0"/>
              <a:t>Das zielt darauf ab, Korrektheit und Vollständigkeit des Berechtigungsprozess.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7</a:t>
            </a:fld>
            <a:endParaRPr lang="de-DE" dirty="0"/>
          </a:p>
        </p:txBody>
      </p:sp>
    </p:spTree>
    <p:extLst>
      <p:ext uri="{BB962C8B-B14F-4D97-AF65-F5344CB8AC3E}">
        <p14:creationId xmlns:p14="http://schemas.microsoft.com/office/powerpoint/2010/main" val="2943580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t>Als Architekturdesign wurde Das Model-View-Controller (MVC) verwendet. </a:t>
            </a:r>
          </a:p>
          <a:p>
            <a:r>
              <a:rPr lang="de-DE" sz="1400" b="1" dirty="0"/>
              <a:t>Der View behandelt die grafischen und textbasierte Ausgaben auf dem GUI. </a:t>
            </a:r>
            <a:r>
              <a:rPr lang="de-DE" sz="1400" dirty="0"/>
              <a:t>Der View stellt Eingangs- und Ausgangsdaten zur Verfügung. Dies sind Menüs, Dialogfenster, Drucktasten, Smart Forms usw. Die Visualisierung wird über View aufgeführt. PBO, </a:t>
            </a:r>
            <a:r>
              <a:rPr lang="de-DE" sz="1400" dirty="0" err="1"/>
              <a:t>Process</a:t>
            </a:r>
            <a:r>
              <a:rPr lang="de-DE" sz="1400" dirty="0"/>
              <a:t> </a:t>
            </a:r>
            <a:r>
              <a:rPr lang="de-DE" sz="1400" dirty="0" err="1"/>
              <a:t>Before</a:t>
            </a:r>
            <a:r>
              <a:rPr lang="de-DE" sz="1400" dirty="0"/>
              <a:t> Output.</a:t>
            </a:r>
          </a:p>
          <a:p>
            <a:r>
              <a:rPr lang="de-DE" sz="1400" b="1" dirty="0"/>
              <a:t>Der Controller interpretiert und überwacht die Eingabedaten des Benutzenden. </a:t>
            </a:r>
            <a:r>
              <a:rPr lang="de-DE" sz="1400" dirty="0"/>
              <a:t>Die Eingabe daten werden auf Model und View zugeführt, um die Änderungen des Benutzenden auszuwerten und darauf zu reagieren. Der Controller besteht beispielsweise aus Form, Methode, Funktion usw. aus. In SAP nennt sich das PAI. </a:t>
            </a:r>
            <a:r>
              <a:rPr lang="de-DE" sz="1400" dirty="0" err="1"/>
              <a:t>Process</a:t>
            </a:r>
            <a:r>
              <a:rPr lang="de-DE" sz="1400" dirty="0"/>
              <a:t> After Input.</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400" b="1" dirty="0"/>
              <a:t>Das Model dient als Objekt der Verwaltung der Eingabedaten des Benutzenden.  Der Prozess steht in Verbindung mit der HANA-Datenbank MVC erleichtert die Weiter- und Entwicklung, Wartung, Erweiterung und Debugging des Projektes. </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8</a:t>
            </a:fld>
            <a:endParaRPr lang="de-DE" dirty="0"/>
          </a:p>
        </p:txBody>
      </p:sp>
    </p:spTree>
    <p:extLst>
      <p:ext uri="{BB962C8B-B14F-4D97-AF65-F5344CB8AC3E}">
        <p14:creationId xmlns:p14="http://schemas.microsoft.com/office/powerpoint/2010/main" val="1920485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800" b="1" dirty="0"/>
              <a:t>Der Benutzer agiert mit dem View.</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800" b="1" dirty="0"/>
              <a:t>Der Controller erhält Benutzereingaben, führt Aktionen im Model aus.</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800" b="1" dirty="0"/>
              <a:t>Das Model benachrichtigt den View über Änderungen.</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800" b="1" dirty="0"/>
              <a:t>Der View aktualisiert die GUI.</a:t>
            </a:r>
          </a:p>
        </p:txBody>
      </p:sp>
      <p:sp>
        <p:nvSpPr>
          <p:cNvPr id="4" name="Foliennummernplatzhalter 3"/>
          <p:cNvSpPr>
            <a:spLocks noGrp="1"/>
          </p:cNvSpPr>
          <p:nvPr>
            <p:ph type="sldNum" sz="quarter" idx="5"/>
          </p:nvPr>
        </p:nvSpPr>
        <p:spPr/>
        <p:txBody>
          <a:bodyPr/>
          <a:lstStyle/>
          <a:p>
            <a:pPr>
              <a:defRPr/>
            </a:pPr>
            <a:fld id="{8E9A56A4-C4FC-4906-B86E-E3A9F79181F2}" type="slidenum">
              <a:rPr lang="de-DE" smtClean="0"/>
              <a:pPr>
                <a:defRPr/>
              </a:pPr>
              <a:t>9</a:t>
            </a:fld>
            <a:endParaRPr lang="de-DE" dirty="0"/>
          </a:p>
        </p:txBody>
      </p:sp>
    </p:spTree>
    <p:extLst>
      <p:ext uri="{BB962C8B-B14F-4D97-AF65-F5344CB8AC3E}">
        <p14:creationId xmlns:p14="http://schemas.microsoft.com/office/powerpoint/2010/main" val="443701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2.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1.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2.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3.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4.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5.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6.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7.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8.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9.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0.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aphicFrame>
        <p:nvGraphicFramePr>
          <p:cNvPr id="4"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7"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8"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E987EB00-A783-4823-90F6-F79DCC368AE1}"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9"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0"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1"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ctrTitle"/>
          </p:nvPr>
        </p:nvSpPr>
        <p:spPr>
          <a:xfrm>
            <a:off x="685800" y="2130425"/>
            <a:ext cx="7772400" cy="1470025"/>
          </a:xfrm>
          <a:prstGeom prst="rect">
            <a:avLst/>
          </a:prstGeom>
        </p:spPr>
        <p:txBody>
          <a:bodyPr/>
          <a:lstStyle/>
          <a:p>
            <a:r>
              <a:rPr lang="de-DE"/>
              <a:t>Titelmasterformat durch Klicken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Tree>
    <p:extLst>
      <p:ext uri="{BB962C8B-B14F-4D97-AF65-F5344CB8AC3E}">
        <p14:creationId xmlns:p14="http://schemas.microsoft.com/office/powerpoint/2010/main" val="91813212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el und vertikaler Text">
    <p:spTree>
      <p:nvGrpSpPr>
        <p:cNvPr id="1" name=""/>
        <p:cNvGrpSpPr/>
        <p:nvPr/>
      </p:nvGrpSpPr>
      <p:grpSpPr>
        <a:xfrm>
          <a:off x="0" y="0"/>
          <a:ext cx="0" cy="0"/>
          <a:chOff x="0" y="0"/>
          <a:chExt cx="0" cy="0"/>
        </a:xfrm>
      </p:grpSpPr>
      <p:graphicFrame>
        <p:nvGraphicFramePr>
          <p:cNvPr id="4"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7"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8"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9"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A3C44C0C-4A62-4C1F-B6A8-D27A3DE9D6F0}"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0"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1"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2"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3"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42228366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graphicFrame>
        <p:nvGraphicFramePr>
          <p:cNvPr id="4"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7"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8"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9"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9F92276C-8DF3-4B93-A47D-A2AC94DC6A80}"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0"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1"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2"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3"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Vertikaler Titel 1"/>
          <p:cNvSpPr>
            <a:spLocks noGrp="1"/>
          </p:cNvSpPr>
          <p:nvPr>
            <p:ph type="title" orient="vert"/>
          </p:nvPr>
        </p:nvSpPr>
        <p:spPr>
          <a:xfrm>
            <a:off x="6629400" y="274638"/>
            <a:ext cx="2057400" cy="5821362"/>
          </a:xfrm>
          <a:prstGeom prst="rect">
            <a:avLst/>
          </a:prstGeo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57200" y="274638"/>
            <a:ext cx="6019800" cy="5821362"/>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74463975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el und Inhalt">
    <p:spTree>
      <p:nvGrpSpPr>
        <p:cNvPr id="1" name=""/>
        <p:cNvGrpSpPr/>
        <p:nvPr/>
      </p:nvGrpSpPr>
      <p:grpSpPr>
        <a:xfrm>
          <a:off x="0" y="0"/>
          <a:ext cx="0" cy="0"/>
          <a:chOff x="0" y="0"/>
          <a:chExt cx="0" cy="0"/>
        </a:xfrm>
      </p:grpSpPr>
      <p:graphicFrame>
        <p:nvGraphicFramePr>
          <p:cNvPr id="4"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7"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8"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9"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8415C5C7-6CF8-4588-A3DF-6B06E53E61F7}"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0"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1"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2"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457200" y="269776"/>
            <a:ext cx="8229600" cy="1143000"/>
          </a:xfrm>
          <a:prstGeom prst="rect">
            <a:avLst/>
          </a:prstGeom>
        </p:spPr>
        <p:txBody>
          <a:bodyPr/>
          <a:lstStyle>
            <a:lvl1pPr>
              <a:defRPr sz="2800" b="1">
                <a:latin typeface="+mn-lt"/>
              </a:defRPr>
            </a:lvl1pPr>
          </a:lstStyle>
          <a:p>
            <a:r>
              <a:rPr lang="de-DE" dirty="0"/>
              <a:t>Titelmasterformat durch Klicken bearbeiten</a:t>
            </a:r>
          </a:p>
        </p:txBody>
      </p:sp>
      <p:sp>
        <p:nvSpPr>
          <p:cNvPr id="3" name="Inhaltsplatzhalter 2"/>
          <p:cNvSpPr>
            <a:spLocks noGrp="1"/>
          </p:cNvSpPr>
          <p:nvPr>
            <p:ph idx="1"/>
          </p:nvPr>
        </p:nvSpPr>
        <p:spPr/>
        <p:txBody>
          <a:bodyPr/>
          <a:lstStyle>
            <a:lvl1pPr marL="342900" indent="-342900">
              <a:buClr>
                <a:schemeClr val="tx1">
                  <a:lumMod val="75000"/>
                </a:schemeClr>
              </a:buClr>
              <a:buFont typeface="Symbol" panose="05050102010706020507" pitchFamily="18" charset="2"/>
              <a:buChar char="-"/>
              <a:defRPr/>
            </a:lvl1pPr>
            <a:lvl2pPr marL="742950" indent="-285750">
              <a:buClr>
                <a:schemeClr val="tx2">
                  <a:lumMod val="75000"/>
                </a:schemeClr>
              </a:buClr>
              <a:buFont typeface="Wingdings" panose="05000000000000000000" pitchFamily="2" charset="2"/>
              <a:buChar char="§"/>
              <a:defRPr/>
            </a:lvl2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51455002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graphicFrame>
        <p:nvGraphicFramePr>
          <p:cNvPr id="4"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7"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8"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9"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DFEFF0C7-1042-4802-AA82-CAC9475D24D1}"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0"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1"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2"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3"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Tree>
    <p:extLst>
      <p:ext uri="{BB962C8B-B14F-4D97-AF65-F5344CB8AC3E}">
        <p14:creationId xmlns:p14="http://schemas.microsoft.com/office/powerpoint/2010/main" val="262874114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Zwei Inhalte">
    <p:spTree>
      <p:nvGrpSpPr>
        <p:cNvPr id="1" name=""/>
        <p:cNvGrpSpPr/>
        <p:nvPr/>
      </p:nvGrpSpPr>
      <p:grpSpPr>
        <a:xfrm>
          <a:off x="0" y="0"/>
          <a:ext cx="0" cy="0"/>
          <a:chOff x="0" y="0"/>
          <a:chExt cx="0" cy="0"/>
        </a:xfrm>
      </p:grpSpPr>
      <p:graphicFrame>
        <p:nvGraphicFramePr>
          <p:cNvPr id="5"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8"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9"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0"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6D1D744D-022D-4DAF-A998-8BDF22BF144F}"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1"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2"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3"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4"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
        <p:nvSpPr>
          <p:cNvPr id="3" name="Inhaltsplatzhalter 2"/>
          <p:cNvSpPr>
            <a:spLocks noGrp="1"/>
          </p:cNvSpPr>
          <p:nvPr>
            <p:ph sz="half" idx="1"/>
          </p:nvPr>
        </p:nvSpPr>
        <p:spPr>
          <a:xfrm>
            <a:off x="685800" y="1295400"/>
            <a:ext cx="38100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295400"/>
            <a:ext cx="38100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2360632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Vergleich">
    <p:spTree>
      <p:nvGrpSpPr>
        <p:cNvPr id="1" name=""/>
        <p:cNvGrpSpPr/>
        <p:nvPr/>
      </p:nvGrpSpPr>
      <p:grpSpPr>
        <a:xfrm>
          <a:off x="0" y="0"/>
          <a:ext cx="0" cy="0"/>
          <a:chOff x="0" y="0"/>
          <a:chExt cx="0" cy="0"/>
        </a:xfrm>
      </p:grpSpPr>
      <p:graphicFrame>
        <p:nvGraphicFramePr>
          <p:cNvPr id="7"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10"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11"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2"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55718789-D912-4E00-8180-1C3903BC64F4}"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3"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4"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5"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6"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457200" y="274638"/>
            <a:ext cx="8229600" cy="1143000"/>
          </a:xfrm>
          <a:prstGeom prst="rect">
            <a:avLst/>
          </a:prstGeo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25198945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Nur Titel">
    <p:spTree>
      <p:nvGrpSpPr>
        <p:cNvPr id="1" name=""/>
        <p:cNvGrpSpPr/>
        <p:nvPr/>
      </p:nvGrpSpPr>
      <p:grpSpPr>
        <a:xfrm>
          <a:off x="0" y="0"/>
          <a:ext cx="0" cy="0"/>
          <a:chOff x="0" y="0"/>
          <a:chExt cx="0" cy="0"/>
        </a:xfrm>
      </p:grpSpPr>
      <p:graphicFrame>
        <p:nvGraphicFramePr>
          <p:cNvPr id="3"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6"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7"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8"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2C6C8520-F487-49FC-9530-62426DE462F8}"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9"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0"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1"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2"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Tree>
    <p:extLst>
      <p:ext uri="{BB962C8B-B14F-4D97-AF65-F5344CB8AC3E}">
        <p14:creationId xmlns:p14="http://schemas.microsoft.com/office/powerpoint/2010/main" val="22787715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graphicFrame>
        <p:nvGraphicFramePr>
          <p:cNvPr id="2"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5"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6"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7"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AAA33A2B-389A-40FE-A677-F01A5801D534}"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8"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9"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0"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1"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Fachbereich 102</a:t>
            </a:r>
            <a:endParaRPr lang="de-DE" dirty="0"/>
          </a:p>
        </p:txBody>
      </p:sp>
      <p:sp>
        <p:nvSpPr>
          <p:cNvPr id="12" name="Abgerundetes Rechteck 12"/>
          <p:cNvSpPr>
            <a:spLocks noChangeArrowheads="1"/>
          </p:cNvSpPr>
          <p:nvPr userDrawn="1"/>
        </p:nvSpPr>
        <p:spPr bwMode="auto">
          <a:xfrm>
            <a:off x="1331913" y="260350"/>
            <a:ext cx="3960812" cy="431800"/>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Tree>
    <p:extLst>
      <p:ext uri="{BB962C8B-B14F-4D97-AF65-F5344CB8AC3E}">
        <p14:creationId xmlns:p14="http://schemas.microsoft.com/office/powerpoint/2010/main" val="1670062995"/>
      </p:ext>
    </p:extLst>
  </p:cSld>
  <p:clrMapOvr>
    <a:overrideClrMapping bg1="lt1" tx1="dk1" bg2="lt2" tx2="dk2" accent1="accent1" accent2="accent2" accent3="accent3" accent4="accent4" accent5="accent5" accent6="accent6" hlink="hlink" folHlink="folHlink"/>
  </p:clrMapOvr>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graphicFrame>
        <p:nvGraphicFramePr>
          <p:cNvPr id="5"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8"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9"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0"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F516687B-82A3-4E9A-825F-05C9F23E08A0}"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1"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2"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3"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4"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457200" y="273050"/>
            <a:ext cx="3008313" cy="1162050"/>
          </a:xfrm>
          <a:prstGeom prst="rect">
            <a:avLst/>
          </a:prstGeo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Tree>
    <p:extLst>
      <p:ext uri="{BB962C8B-B14F-4D97-AF65-F5344CB8AC3E}">
        <p14:creationId xmlns:p14="http://schemas.microsoft.com/office/powerpoint/2010/main" val="149596902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graphicFrame>
        <p:nvGraphicFramePr>
          <p:cNvPr id="5"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2" imgW="5806943" imgH="2529524" progId="MSPhotoEd.3">
                  <p:embed/>
                </p:oleObj>
              </mc:Choice>
              <mc:Fallback>
                <p:oleObj name="Photo Editor Photo" r:id="rId2" imgW="5806943" imgH="2529524"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30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65"/>
          <p:cNvSpPr>
            <a:spLocks noChangeArrowheads="1"/>
          </p:cNvSpPr>
          <p:nvPr userDrawn="1"/>
        </p:nvSpPr>
        <p:spPr bwMode="auto">
          <a:xfrm>
            <a:off x="1524000" y="76200"/>
            <a:ext cx="4648200" cy="685800"/>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algn="ctr" eaLnBrk="1" hangingPunct="1">
              <a:defRPr/>
            </a:pPr>
            <a:endParaRPr lang="de-DE" altLang="de-DE" sz="2400" b="1" dirty="0">
              <a:solidFill>
                <a:srgbClr val="0093D0"/>
              </a:solidFill>
              <a:latin typeface="Verdana" pitchFamily="34" charset="0"/>
            </a:endParaRPr>
          </a:p>
        </p:txBody>
      </p:sp>
      <p:sp>
        <p:nvSpPr>
          <p:cNvPr id="8"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9"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0"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65C5ECE6-BFC8-41BD-8711-000ECFC01FF3}"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11"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2" name="Rectangle 311"/>
          <p:cNvSpPr>
            <a:spLocks noChangeArrowheads="1"/>
          </p:cNvSpPr>
          <p:nvPr userDrawn="1"/>
        </p:nvSpPr>
        <p:spPr bwMode="auto">
          <a:xfrm>
            <a:off x="539750" y="188913"/>
            <a:ext cx="5632450" cy="573087"/>
          </a:xfrm>
          <a:prstGeom prst="rect">
            <a:avLst/>
          </a:prstGeom>
          <a:noFill/>
          <a:ln>
            <a:noFill/>
          </a:ln>
          <a:effectLst/>
          <a:extLst>
            <a:ext uri="{909E8E84-426E-40DD-AFC4-6F175D3DCCD1}">
              <a14:hiddenFill xmlns:a14="http://schemas.microsoft.com/office/drawing/2010/main">
                <a:solidFill>
                  <a:srgbClr val="0093D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de-DE" b="1" dirty="0">
                <a:solidFill>
                  <a:schemeClr val="tx2"/>
                </a:solidFill>
                <a:effectLst>
                  <a:outerShdw blurRad="38100" dist="38100" dir="2700000" algn="tl">
                    <a:srgbClr val="C0C0C0"/>
                  </a:outerShdw>
                </a:effectLst>
                <a:latin typeface="Verdana" pitchFamily="34" charset="0"/>
              </a:rPr>
              <a:t>Projekt: Optimierung der Finanzprozesse</a:t>
            </a:r>
          </a:p>
        </p:txBody>
      </p:sp>
      <p:sp>
        <p:nvSpPr>
          <p:cNvPr id="13"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4"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
        <p:nvSpPr>
          <p:cNvPr id="2" name="Titel 1"/>
          <p:cNvSpPr>
            <a:spLocks noGrp="1"/>
          </p:cNvSpPr>
          <p:nvPr>
            <p:ph type="title"/>
          </p:nvPr>
        </p:nvSpPr>
        <p:spPr>
          <a:xfrm>
            <a:off x="1792288" y="4800600"/>
            <a:ext cx="5486400" cy="566738"/>
          </a:xfrm>
          <a:prstGeom prst="rect">
            <a:avLst/>
          </a:prstGeo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Tree>
    <p:extLst>
      <p:ext uri="{BB962C8B-B14F-4D97-AF65-F5344CB8AC3E}">
        <p14:creationId xmlns:p14="http://schemas.microsoft.com/office/powerpoint/2010/main" val="120026068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310"/>
          <p:cNvGraphicFramePr>
            <a:graphicFrameLocks noChangeAspect="1"/>
          </p:cNvGraphicFramePr>
          <p:nvPr userDrawn="1"/>
        </p:nvGraphicFramePr>
        <p:xfrm>
          <a:off x="6659563" y="90488"/>
          <a:ext cx="2408237" cy="976312"/>
        </p:xfrm>
        <a:graphic>
          <a:graphicData uri="http://schemas.openxmlformats.org/presentationml/2006/ole">
            <mc:AlternateContent xmlns:mc="http://schemas.openxmlformats.org/markup-compatibility/2006">
              <mc:Choice xmlns:v="urn:schemas-microsoft-com:vml" Requires="v">
                <p:oleObj name="Photo Editor Photo" r:id="rId13" imgW="5806943" imgH="2529524" progId="MSPhotoEd.3">
                  <p:embed/>
                </p:oleObj>
              </mc:Choice>
              <mc:Fallback>
                <p:oleObj name="Photo Editor Photo" r:id="rId13" imgW="5806943" imgH="2529524" progId="MSPhotoEd.3">
                  <p:embed/>
                  <p:pic>
                    <p:nvPicPr>
                      <p:cNvPr id="0" name="Object 3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59563" y="90488"/>
                        <a:ext cx="2408237"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27" name="Picture 305"/>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6172200"/>
            <a:ext cx="9144000" cy="685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9" name="Rectangle 236"/>
          <p:cNvSpPr>
            <a:spLocks noChangeArrowheads="1"/>
          </p:cNvSpPr>
          <p:nvPr userDrawn="1"/>
        </p:nvSpPr>
        <p:spPr bwMode="auto">
          <a:xfrm>
            <a:off x="368458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endParaRPr lang="de-DE" altLang="de-DE" dirty="0"/>
          </a:p>
        </p:txBody>
      </p:sp>
      <p:sp>
        <p:nvSpPr>
          <p:cNvPr id="2" name="Rectangle 251"/>
          <p:cNvSpPr>
            <a:spLocks noGrp="1" noChangeArrowheads="1"/>
          </p:cNvSpPr>
          <p:nvPr>
            <p:ph type="body" idx="1"/>
          </p:nvPr>
        </p:nvSpPr>
        <p:spPr bwMode="auto">
          <a:xfrm>
            <a:off x="685800" y="12954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altLang="de-DE"/>
              <a:t>Klicken Sie, um die Formate des Vorlagentextes zu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sp>
        <p:nvSpPr>
          <p:cNvPr id="1030" name="Line 302"/>
          <p:cNvSpPr>
            <a:spLocks noChangeShapeType="1"/>
          </p:cNvSpPr>
          <p:nvPr userDrawn="1"/>
        </p:nvSpPr>
        <p:spPr bwMode="auto">
          <a:xfrm>
            <a:off x="0" y="908050"/>
            <a:ext cx="9144000" cy="0"/>
          </a:xfrm>
          <a:prstGeom prst="line">
            <a:avLst/>
          </a:prstGeom>
          <a:noFill/>
          <a:ln w="9525">
            <a:solidFill>
              <a:srgbClr val="0086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032" name="Rectangle 306"/>
          <p:cNvSpPr>
            <a:spLocks noChangeArrowheads="1"/>
          </p:cNvSpPr>
          <p:nvPr userDrawn="1"/>
        </p:nvSpPr>
        <p:spPr bwMode="auto">
          <a:xfrm>
            <a:off x="8534400" y="6477000"/>
            <a:ext cx="538163"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fld id="{837F9573-7C14-405F-9092-47F46726D9A7}" type="slidenum">
              <a:rPr lang="de-DE" altLang="de-DE" sz="1000" b="1" smtClean="0">
                <a:solidFill>
                  <a:schemeClr val="bg1"/>
                </a:solidFill>
                <a:latin typeface="Verdana" pitchFamily="34" charset="0"/>
              </a:rPr>
              <a:pPr eaLnBrk="1" hangingPunct="1">
                <a:defRPr/>
              </a:pPr>
              <a:t>‹Nr.›</a:t>
            </a:fld>
            <a:endParaRPr lang="de-DE" altLang="de-DE" sz="1000" b="1" dirty="0">
              <a:solidFill>
                <a:schemeClr val="bg1"/>
              </a:solidFill>
              <a:latin typeface="Verdana" pitchFamily="34" charset="0"/>
            </a:endParaRPr>
          </a:p>
        </p:txBody>
      </p:sp>
      <p:sp>
        <p:nvSpPr>
          <p:cNvPr id="3" name="Line 307"/>
          <p:cNvSpPr>
            <a:spLocks noChangeShapeType="1"/>
          </p:cNvSpPr>
          <p:nvPr userDrawn="1"/>
        </p:nvSpPr>
        <p:spPr bwMode="auto">
          <a:xfrm>
            <a:off x="4495800" y="381000"/>
            <a:ext cx="2743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dirty="0"/>
          </a:p>
        </p:txBody>
      </p:sp>
      <p:sp>
        <p:nvSpPr>
          <p:cNvPr id="1035" name="Text Box 312"/>
          <p:cNvSpPr txBox="1">
            <a:spLocks noChangeArrowheads="1"/>
          </p:cNvSpPr>
          <p:nvPr userDrawn="1"/>
        </p:nvSpPr>
        <p:spPr bwMode="auto">
          <a:xfrm>
            <a:off x="1187450" y="5373688"/>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spcBef>
                <a:spcPct val="50000"/>
              </a:spcBef>
              <a:defRPr/>
            </a:pPr>
            <a:r>
              <a:rPr lang="de-DE" sz="1000" b="1" dirty="0">
                <a:solidFill>
                  <a:schemeClr val="bg1"/>
                </a:solidFill>
                <a:latin typeface="Verdana" pitchFamily="34" charset="0"/>
              </a:rPr>
              <a:t>Funktionsbereich  102.0</a:t>
            </a:r>
          </a:p>
        </p:txBody>
      </p:sp>
      <p:sp>
        <p:nvSpPr>
          <p:cNvPr id="1036" name="Text Box 313"/>
          <p:cNvSpPr txBox="1">
            <a:spLocks noChangeArrowheads="1"/>
          </p:cNvSpPr>
          <p:nvPr userDrawn="1"/>
        </p:nvSpPr>
        <p:spPr bwMode="auto">
          <a:xfrm>
            <a:off x="381000" y="6562725"/>
            <a:ext cx="33274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omic Sans MS" pitchFamily="66" charset="0"/>
              </a:defRPr>
            </a:lvl1pPr>
            <a:lvl2pPr marL="742950" indent="-285750" eaLnBrk="0" hangingPunct="0">
              <a:defRPr sz="1200">
                <a:solidFill>
                  <a:schemeClr val="tx1"/>
                </a:solidFill>
                <a:latin typeface="Comic Sans MS" pitchFamily="66" charset="0"/>
              </a:defRPr>
            </a:lvl2pPr>
            <a:lvl3pPr marL="1143000" indent="-228600" eaLnBrk="0" hangingPunct="0">
              <a:defRPr sz="1200">
                <a:solidFill>
                  <a:schemeClr val="tx1"/>
                </a:solidFill>
                <a:latin typeface="Comic Sans MS" pitchFamily="66" charset="0"/>
              </a:defRPr>
            </a:lvl3pPr>
            <a:lvl4pPr marL="1600200" indent="-228600" eaLnBrk="0" hangingPunct="0">
              <a:defRPr sz="1200">
                <a:solidFill>
                  <a:schemeClr val="tx1"/>
                </a:solidFill>
                <a:latin typeface="Comic Sans MS" pitchFamily="66" charset="0"/>
              </a:defRPr>
            </a:lvl4pPr>
            <a:lvl5pPr marL="2057400" indent="-228600" eaLnBrk="0" hangingPunct="0">
              <a:defRPr sz="1200">
                <a:solidFill>
                  <a:schemeClr val="tx1"/>
                </a:solidFill>
                <a:latin typeface="Comic Sans MS" pitchFamily="66" charset="0"/>
              </a:defRPr>
            </a:lvl5pPr>
            <a:lvl6pPr marL="2514600" indent="-228600" eaLnBrk="0" fontAlgn="base" hangingPunct="0">
              <a:spcBef>
                <a:spcPct val="0"/>
              </a:spcBef>
              <a:spcAft>
                <a:spcPct val="0"/>
              </a:spcAft>
              <a:defRPr sz="1200">
                <a:solidFill>
                  <a:schemeClr val="tx1"/>
                </a:solidFill>
                <a:latin typeface="Comic Sans MS" pitchFamily="66" charset="0"/>
              </a:defRPr>
            </a:lvl6pPr>
            <a:lvl7pPr marL="2971800" indent="-228600" eaLnBrk="0" fontAlgn="base" hangingPunct="0">
              <a:spcBef>
                <a:spcPct val="0"/>
              </a:spcBef>
              <a:spcAft>
                <a:spcPct val="0"/>
              </a:spcAft>
              <a:defRPr sz="1200">
                <a:solidFill>
                  <a:schemeClr val="tx1"/>
                </a:solidFill>
                <a:latin typeface="Comic Sans MS" pitchFamily="66" charset="0"/>
              </a:defRPr>
            </a:lvl7pPr>
            <a:lvl8pPr marL="3429000" indent="-228600" eaLnBrk="0" fontAlgn="base" hangingPunct="0">
              <a:spcBef>
                <a:spcPct val="0"/>
              </a:spcBef>
              <a:spcAft>
                <a:spcPct val="0"/>
              </a:spcAft>
              <a:defRPr sz="1200">
                <a:solidFill>
                  <a:schemeClr val="tx1"/>
                </a:solidFill>
                <a:latin typeface="Comic Sans MS" pitchFamily="66" charset="0"/>
              </a:defRPr>
            </a:lvl8pPr>
            <a:lvl9pPr marL="3886200" indent="-228600" eaLnBrk="0" fontAlgn="base" hangingPunct="0">
              <a:spcBef>
                <a:spcPct val="0"/>
              </a:spcBef>
              <a:spcAft>
                <a:spcPct val="0"/>
              </a:spcAft>
              <a:defRPr sz="1200">
                <a:solidFill>
                  <a:schemeClr val="tx1"/>
                </a:solidFill>
                <a:latin typeface="Comic Sans MS" pitchFamily="66" charset="0"/>
              </a:defRPr>
            </a:lvl9pPr>
          </a:lstStyle>
          <a:p>
            <a:pPr eaLnBrk="1" hangingPunct="1">
              <a:defRPr/>
            </a:pPr>
            <a:r>
              <a:rPr lang="de-DE" sz="1000" b="1" dirty="0">
                <a:solidFill>
                  <a:schemeClr val="bg1"/>
                </a:solidFill>
                <a:latin typeface="Verdana" pitchFamily="34" charset="0"/>
              </a:rPr>
              <a:t>Funktionsbereich  102.0</a:t>
            </a:r>
            <a:endParaRPr lang="de-DE" dirty="0"/>
          </a:p>
        </p:txBody>
      </p:sp>
    </p:spTree>
  </p:cSld>
  <p:clrMap bg1="lt1" tx1="dk1" bg2="lt2" tx2="dk2" accent1="accent1" accent2="accent2" accent3="accent3" accent4="accent4" accent5="accent5" accent6="accent6" hlink="hlink" folHlink="folHlink"/>
  <p:sldLayoutIdLst>
    <p:sldLayoutId id="2147486631" r:id="rId1"/>
    <p:sldLayoutId id="2147486632" r:id="rId2"/>
    <p:sldLayoutId id="2147486633" r:id="rId3"/>
    <p:sldLayoutId id="2147486634" r:id="rId4"/>
    <p:sldLayoutId id="2147486635" r:id="rId5"/>
    <p:sldLayoutId id="2147486636" r:id="rId6"/>
    <p:sldLayoutId id="2147486637" r:id="rId7"/>
    <p:sldLayoutId id="2147486638" r:id="rId8"/>
    <p:sldLayoutId id="2147486639" r:id="rId9"/>
    <p:sldLayoutId id="2147486640" r:id="rId10"/>
    <p:sldLayoutId id="2147486641" r:id="rId11"/>
  </p:sldLayoutIdLst>
  <p:transition/>
  <p:txStyles>
    <p:title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p:titleStyle>
    <p:bodyStyle>
      <a:lvl1pPr marL="342900" indent="-342900" algn="l" rtl="0" eaLnBrk="0" fontAlgn="base" hangingPunct="0">
        <a:spcBef>
          <a:spcPct val="20000"/>
        </a:spcBef>
        <a:spcAft>
          <a:spcPct val="0"/>
        </a:spcAft>
        <a:buClr>
          <a:srgbClr val="FF9933"/>
        </a:buClr>
        <a:buFont typeface="Wingdings" pitchFamily="2" charset="2"/>
        <a:buChar char="Ø"/>
        <a:defRPr sz="3200">
          <a:solidFill>
            <a:srgbClr val="000000"/>
          </a:solidFill>
          <a:latin typeface="+mn-lt"/>
          <a:ea typeface="+mn-ea"/>
          <a:cs typeface="+mn-cs"/>
        </a:defRPr>
      </a:lvl1pPr>
      <a:lvl2pPr marL="742950" indent="-285750" algn="l" rtl="0" eaLnBrk="0" fontAlgn="base" hangingPunct="0">
        <a:spcBef>
          <a:spcPct val="20000"/>
        </a:spcBef>
        <a:spcAft>
          <a:spcPct val="0"/>
        </a:spcAft>
        <a:buClr>
          <a:srgbClr val="FF9933"/>
        </a:buClr>
        <a:buFont typeface="Wingdings" pitchFamily="2" charset="2"/>
        <a:buChar char="v"/>
        <a:defRPr sz="2800">
          <a:solidFill>
            <a:srgbClr val="000000"/>
          </a:solidFill>
          <a:latin typeface="+mn-lt"/>
        </a:defRPr>
      </a:lvl2pPr>
      <a:lvl3pPr marL="1085850" indent="-228600" algn="l" rtl="0" eaLnBrk="0" fontAlgn="base" hangingPunct="0">
        <a:spcBef>
          <a:spcPct val="20000"/>
        </a:spcBef>
        <a:spcAft>
          <a:spcPct val="0"/>
        </a:spcAft>
        <a:buClr>
          <a:schemeClr val="accent2"/>
        </a:buClr>
        <a:buSzPct val="65000"/>
        <a:buFont typeface="Wingdings" pitchFamily="2" charset="2"/>
        <a:buChar char="l"/>
        <a:defRPr sz="2400">
          <a:solidFill>
            <a:srgbClr val="000000"/>
          </a:solidFill>
          <a:latin typeface="+mn-lt"/>
        </a:defRPr>
      </a:lvl3pPr>
      <a:lvl4pPr marL="1428750" indent="-228600" algn="l" rtl="0" eaLnBrk="0" fontAlgn="base" hangingPunct="0">
        <a:spcBef>
          <a:spcPct val="20000"/>
        </a:spcBef>
        <a:spcAft>
          <a:spcPct val="0"/>
        </a:spcAft>
        <a:buClr>
          <a:schemeClr val="accent2"/>
        </a:buClr>
        <a:buSzPct val="85000"/>
        <a:buFont typeface="Wingdings" pitchFamily="2" charset="2"/>
        <a:buChar char="w"/>
        <a:defRPr sz="2000">
          <a:solidFill>
            <a:srgbClr val="000000"/>
          </a:solidFill>
          <a:latin typeface="+mn-lt"/>
        </a:defRPr>
      </a:lvl4pPr>
      <a:lvl5pPr marL="1771650" indent="-228600" algn="l" rtl="0" eaLnBrk="0" fontAlgn="base" hangingPunct="0">
        <a:spcBef>
          <a:spcPct val="20000"/>
        </a:spcBef>
        <a:spcAft>
          <a:spcPct val="0"/>
        </a:spcAft>
        <a:buClr>
          <a:schemeClr val="accent2"/>
        </a:buClr>
        <a:buSzPct val="80000"/>
        <a:buFont typeface="Wingdings" pitchFamily="2" charset="2"/>
        <a:buChar char="§"/>
        <a:defRPr>
          <a:solidFill>
            <a:srgbClr val="000000"/>
          </a:solidFill>
          <a:latin typeface="+mn-lt"/>
        </a:defRPr>
      </a:lvl5pPr>
      <a:lvl6pPr marL="22288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6pPr>
      <a:lvl7pPr marL="26860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7pPr>
      <a:lvl8pPr marL="31432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8pPr>
      <a:lvl9pPr marL="36004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18.png"/><Relationship Id="rId7" Type="http://schemas.openxmlformats.org/officeDocument/2006/relationships/diagramQuickStyle" Target="../diagrams/quickStyle1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7.png"/><Relationship Id="rId9" Type="http://schemas.microsoft.com/office/2007/relationships/diagramDrawing" Target="../diagrams/drawing11.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7.png"/><Relationship Id="rId7" Type="http://schemas.openxmlformats.org/officeDocument/2006/relationships/diagramLayout" Target="../diagrams/layout1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Data" Target="../diagrams/data12.xml"/><Relationship Id="rId5" Type="http://schemas.openxmlformats.org/officeDocument/2006/relationships/image" Target="../media/image20.JPG"/><Relationship Id="rId10" Type="http://schemas.microsoft.com/office/2007/relationships/diagramDrawing" Target="../diagrams/drawing12.xml"/><Relationship Id="rId4" Type="http://schemas.openxmlformats.org/officeDocument/2006/relationships/image" Target="../media/image19.JPG"/><Relationship Id="rId9" Type="http://schemas.openxmlformats.org/officeDocument/2006/relationships/diagramColors" Target="../diagrams/colors12.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13.xml"/><Relationship Id="rId3" Type="http://schemas.openxmlformats.org/officeDocument/2006/relationships/image" Target="../media/image7.png"/><Relationship Id="rId7" Type="http://schemas.openxmlformats.org/officeDocument/2006/relationships/diagramLayout" Target="../diagrams/layout1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Data" Target="../diagrams/data13.xml"/><Relationship Id="rId5" Type="http://schemas.openxmlformats.org/officeDocument/2006/relationships/image" Target="../media/image22.png"/><Relationship Id="rId10" Type="http://schemas.microsoft.com/office/2007/relationships/diagramDrawing" Target="../diagrams/drawing13.xml"/><Relationship Id="rId4" Type="http://schemas.openxmlformats.org/officeDocument/2006/relationships/image" Target="../media/image21.png"/><Relationship Id="rId9" Type="http://schemas.openxmlformats.org/officeDocument/2006/relationships/diagramColors" Target="../diagrams/colors13.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16.xml"/><Relationship Id="rId3" Type="http://schemas.openxmlformats.org/officeDocument/2006/relationships/image" Target="../media/image7.png"/><Relationship Id="rId7" Type="http://schemas.openxmlformats.org/officeDocument/2006/relationships/diagramLayout" Target="../diagrams/layout1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Data" Target="../diagrams/data16.xml"/><Relationship Id="rId5" Type="http://schemas.openxmlformats.org/officeDocument/2006/relationships/image" Target="../media/image24.JPG"/><Relationship Id="rId10" Type="http://schemas.microsoft.com/office/2007/relationships/diagramDrawing" Target="../diagrams/drawing16.xml"/><Relationship Id="rId4" Type="http://schemas.openxmlformats.org/officeDocument/2006/relationships/image" Target="../media/image23.png"/><Relationship Id="rId9" Type="http://schemas.openxmlformats.org/officeDocument/2006/relationships/diagramColors" Target="../diagrams/colors16.xml"/></Relationships>
</file>

<file path=ppt/slides/_rels/slide15.xml.rels><?xml version="1.0" encoding="UTF-8" standalone="yes"?>
<Relationships xmlns="http://schemas.openxmlformats.org/package/2006/relationships"><Relationship Id="rId8" Type="http://schemas.microsoft.com/office/2007/relationships/diagramDrawing" Target="../diagrams/drawing17.xml"/><Relationship Id="rId13" Type="http://schemas.microsoft.com/office/2007/relationships/diagramDrawing" Target="../diagrams/drawing18.xml"/><Relationship Id="rId3" Type="http://schemas.openxmlformats.org/officeDocument/2006/relationships/image" Target="../media/image7.png"/><Relationship Id="rId7" Type="http://schemas.openxmlformats.org/officeDocument/2006/relationships/diagramColors" Target="../diagrams/colors17.xml"/><Relationship Id="rId12" Type="http://schemas.openxmlformats.org/officeDocument/2006/relationships/diagramColors" Target="../diagrams/colors1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7.xml"/><Relationship Id="rId11" Type="http://schemas.openxmlformats.org/officeDocument/2006/relationships/diagramQuickStyle" Target="../diagrams/quickStyle18.xml"/><Relationship Id="rId5" Type="http://schemas.openxmlformats.org/officeDocument/2006/relationships/diagramLayout" Target="../diagrams/layout17.xml"/><Relationship Id="rId10" Type="http://schemas.openxmlformats.org/officeDocument/2006/relationships/diagramLayout" Target="../diagrams/layout18.xml"/><Relationship Id="rId4" Type="http://schemas.openxmlformats.org/officeDocument/2006/relationships/diagramData" Target="../diagrams/data17.xml"/><Relationship Id="rId9" Type="http://schemas.openxmlformats.org/officeDocument/2006/relationships/diagramData" Target="../diagrams/data18.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diagramColors" Target="../diagrams/colors19.xml"/><Relationship Id="rId3" Type="http://schemas.openxmlformats.org/officeDocument/2006/relationships/image" Target="../media/image7.png"/><Relationship Id="rId7" Type="http://schemas.openxmlformats.org/officeDocument/2006/relationships/image" Target="../media/image28.svg"/><Relationship Id="rId12" Type="http://schemas.openxmlformats.org/officeDocument/2006/relationships/diagramQuickStyle" Target="../diagrams/quickStyle19.xml"/><Relationship Id="rId2" Type="http://schemas.openxmlformats.org/officeDocument/2006/relationships/notesSlide" Target="../notesSlides/notesSlide16.xml"/><Relationship Id="rId16"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diagramLayout" Target="../diagrams/layout19.xml"/><Relationship Id="rId5" Type="http://schemas.openxmlformats.org/officeDocument/2006/relationships/image" Target="../media/image26.svg"/><Relationship Id="rId15" Type="http://schemas.openxmlformats.org/officeDocument/2006/relationships/image" Target="../media/image31.png"/><Relationship Id="rId10" Type="http://schemas.openxmlformats.org/officeDocument/2006/relationships/diagramData" Target="../diagrams/data19.xml"/><Relationship Id="rId4" Type="http://schemas.openxmlformats.org/officeDocument/2006/relationships/image" Target="../media/image25.png"/><Relationship Id="rId9" Type="http://schemas.openxmlformats.org/officeDocument/2006/relationships/image" Target="../media/image30.svg"/><Relationship Id="rId14" Type="http://schemas.microsoft.com/office/2007/relationships/diagramDrawing" Target="../diagrams/drawing19.xml"/></Relationships>
</file>

<file path=ppt/slides/_rels/slide17.xml.rels><?xml version="1.0" encoding="UTF-8" standalone="yes"?>
<Relationships xmlns="http://schemas.openxmlformats.org/package/2006/relationships"><Relationship Id="rId8" Type="http://schemas.openxmlformats.org/officeDocument/2006/relationships/hyperlink" Target="https://www.guru99.com/sap-modules.html#other-sap-modules" TargetMode="External"/><Relationship Id="rId13" Type="http://schemas.openxmlformats.org/officeDocument/2006/relationships/diagramColors" Target="../diagrams/colors20.xml"/><Relationship Id="rId3" Type="http://schemas.openxmlformats.org/officeDocument/2006/relationships/image" Target="../media/image6.png"/><Relationship Id="rId7" Type="http://schemas.openxmlformats.org/officeDocument/2006/relationships/hyperlink" Target="https://www.flaticon.com/search?word=happy%20work" TargetMode="External"/><Relationship Id="rId12" Type="http://schemas.openxmlformats.org/officeDocument/2006/relationships/diagramQuickStyle" Target="../diagrams/quickStyle20.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iconscout.com/icons/sap" TargetMode="External"/><Relationship Id="rId11" Type="http://schemas.openxmlformats.org/officeDocument/2006/relationships/diagramLayout" Target="../diagrams/layout20.xml"/><Relationship Id="rId5" Type="http://schemas.openxmlformats.org/officeDocument/2006/relationships/hyperlink" Target="https://www.lwv-hessen.de/top-themen/nachgefragt/" TargetMode="External"/><Relationship Id="rId10" Type="http://schemas.openxmlformats.org/officeDocument/2006/relationships/diagramData" Target="../diagrams/data20.xml"/><Relationship Id="rId4" Type="http://schemas.openxmlformats.org/officeDocument/2006/relationships/hyperlink" Target="https://www.lwv-hessen.de/regionale-ansprechpersonen/" TargetMode="External"/><Relationship Id="rId9" Type="http://schemas.openxmlformats.org/officeDocument/2006/relationships/image" Target="../media/image7.png"/><Relationship Id="rId14" Type="http://schemas.microsoft.com/office/2007/relationships/diagramDrawing" Target="../diagrams/drawing20.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image" Target="../media/image33.PNG"/><Relationship Id="rId7" Type="http://schemas.openxmlformats.org/officeDocument/2006/relationships/diagramQuickStyle" Target="../diagrams/quickStyle21.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34.PNG"/><Relationship Id="rId9" Type="http://schemas.microsoft.com/office/2007/relationships/diagramDrawing" Target="../diagrams/drawing2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22.xml"/><Relationship Id="rId3" Type="http://schemas.openxmlformats.org/officeDocument/2006/relationships/image" Target="../media/image7.png"/><Relationship Id="rId7" Type="http://schemas.openxmlformats.org/officeDocument/2006/relationships/diagramQuickStyle" Target="../diagrams/quickStyle2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Layout" Target="../diagrams/layout22.xml"/><Relationship Id="rId5" Type="http://schemas.openxmlformats.org/officeDocument/2006/relationships/diagramData" Target="../diagrams/data22.xml"/><Relationship Id="rId4" Type="http://schemas.openxmlformats.org/officeDocument/2006/relationships/chart" Target="../charts/chart1.xml"/><Relationship Id="rId9" Type="http://schemas.microsoft.com/office/2007/relationships/diagramDrawing" Target="../diagrams/drawing22.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3.xml"/><Relationship Id="rId3" Type="http://schemas.openxmlformats.org/officeDocument/2006/relationships/image" Target="../media/image7.png"/><Relationship Id="rId7" Type="http://schemas.openxmlformats.org/officeDocument/2006/relationships/diagramQuickStyle" Target="../diagrams/quickStyle2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Layout" Target="../diagrams/layout23.xml"/><Relationship Id="rId5" Type="http://schemas.openxmlformats.org/officeDocument/2006/relationships/diagramData" Target="../diagrams/data23.xml"/><Relationship Id="rId4" Type="http://schemas.openxmlformats.org/officeDocument/2006/relationships/image" Target="../media/image35.jpg"/><Relationship Id="rId9" Type="http://schemas.microsoft.com/office/2007/relationships/diagramDrawing" Target="../diagrams/drawing23.xml"/></Relationships>
</file>

<file path=ppt/slides/_rels/slide22.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36.png"/><Relationship Id="rId7" Type="http://schemas.openxmlformats.org/officeDocument/2006/relationships/diagramColors" Target="../diagrams/colors2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diagramDrawing" Target="../diagrams/drawing25.xml"/><Relationship Id="rId13" Type="http://schemas.openxmlformats.org/officeDocument/2006/relationships/diagramQuickStyle" Target="../diagrams/quickStyle26.xml"/><Relationship Id="rId3" Type="http://schemas.openxmlformats.org/officeDocument/2006/relationships/image" Target="../media/image7.png"/><Relationship Id="rId7" Type="http://schemas.openxmlformats.org/officeDocument/2006/relationships/diagramColors" Target="../diagrams/colors25.xml"/><Relationship Id="rId12" Type="http://schemas.openxmlformats.org/officeDocument/2006/relationships/diagramLayout" Target="../diagrams/layout26.xml"/><Relationship Id="rId17" Type="http://schemas.openxmlformats.org/officeDocument/2006/relationships/image" Target="../media/image48.svg"/><Relationship Id="rId2" Type="http://schemas.openxmlformats.org/officeDocument/2006/relationships/notesSlide" Target="../notesSlides/notesSlide29.xml"/><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diagramQuickStyle" Target="../diagrams/quickStyle25.xml"/><Relationship Id="rId11" Type="http://schemas.openxmlformats.org/officeDocument/2006/relationships/diagramData" Target="../diagrams/data26.xml"/><Relationship Id="rId5" Type="http://schemas.openxmlformats.org/officeDocument/2006/relationships/diagramLayout" Target="../diagrams/layout25.xml"/><Relationship Id="rId15" Type="http://schemas.microsoft.com/office/2007/relationships/diagramDrawing" Target="../diagrams/drawing26.xml"/><Relationship Id="rId10" Type="http://schemas.openxmlformats.org/officeDocument/2006/relationships/image" Target="../media/image46.svg"/><Relationship Id="rId4" Type="http://schemas.openxmlformats.org/officeDocument/2006/relationships/diagramData" Target="../diagrams/data25.xml"/><Relationship Id="rId9" Type="http://schemas.openxmlformats.org/officeDocument/2006/relationships/image" Target="../media/image45.png"/><Relationship Id="rId14" Type="http://schemas.openxmlformats.org/officeDocument/2006/relationships/diagramColors" Target="../diagrams/colors26.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8.jpeg"/><Relationship Id="rId7" Type="http://schemas.openxmlformats.org/officeDocument/2006/relationships/diagramData" Target="../diagrams/data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svg"/><Relationship Id="rId11" Type="http://schemas.microsoft.com/office/2007/relationships/diagramDrawing" Target="../diagrams/drawing1.xml"/><Relationship Id="rId5" Type="http://schemas.openxmlformats.org/officeDocument/2006/relationships/image" Target="../media/image10.png"/><Relationship Id="rId10" Type="http://schemas.openxmlformats.org/officeDocument/2006/relationships/diagramColors" Target="../diagrams/colors1.xml"/><Relationship Id="rId4" Type="http://schemas.openxmlformats.org/officeDocument/2006/relationships/image" Target="../media/image9.png"/><Relationship Id="rId9"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diagramColors" Target="../diagrams/colors3.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diagramQuickStyle" Target="../diagrams/quickStyle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Layout" Target="../diagrams/layout3.xml"/><Relationship Id="rId5" Type="http://schemas.openxmlformats.org/officeDocument/2006/relationships/diagramQuickStyle" Target="../diagrams/quickStyle2.xml"/><Relationship Id="rId10" Type="http://schemas.openxmlformats.org/officeDocument/2006/relationships/diagramData" Target="../diagrams/data3.xml"/><Relationship Id="rId4" Type="http://schemas.openxmlformats.org/officeDocument/2006/relationships/diagramLayout" Target="../diagrams/layout2.xml"/><Relationship Id="rId9" Type="http://schemas.openxmlformats.org/officeDocument/2006/relationships/image" Target="../media/image13.svg"/><Relationship Id="rId14" Type="http://schemas.microsoft.com/office/2007/relationships/diagramDrawing" Target="../diagrams/drawing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4.jp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7.xml"/><Relationship Id="rId13" Type="http://schemas.openxmlformats.org/officeDocument/2006/relationships/diagramQuickStyle" Target="../diagrams/quickStyle8.xml"/><Relationship Id="rId3" Type="http://schemas.openxmlformats.org/officeDocument/2006/relationships/slideLayout" Target="../slideLayouts/slideLayout2.xml"/><Relationship Id="rId7" Type="http://schemas.openxmlformats.org/officeDocument/2006/relationships/diagramLayout" Target="../diagrams/layout7.xml"/><Relationship Id="rId12" Type="http://schemas.openxmlformats.org/officeDocument/2006/relationships/diagramLayout" Target="../diagrams/layout8.xml"/><Relationship Id="rId2" Type="http://schemas.openxmlformats.org/officeDocument/2006/relationships/video" Target="../media/media1.mp4"/><Relationship Id="rId16" Type="http://schemas.openxmlformats.org/officeDocument/2006/relationships/image" Target="../media/image15.png"/><Relationship Id="rId1" Type="http://schemas.microsoft.com/office/2007/relationships/media" Target="../media/media1.mp4"/><Relationship Id="rId6" Type="http://schemas.openxmlformats.org/officeDocument/2006/relationships/diagramData" Target="../diagrams/data7.xml"/><Relationship Id="rId11" Type="http://schemas.openxmlformats.org/officeDocument/2006/relationships/diagramData" Target="../diagrams/data8.xml"/><Relationship Id="rId5" Type="http://schemas.openxmlformats.org/officeDocument/2006/relationships/image" Target="../media/image7.png"/><Relationship Id="rId15" Type="http://schemas.microsoft.com/office/2007/relationships/diagramDrawing" Target="../diagrams/drawing8.xml"/><Relationship Id="rId10" Type="http://schemas.microsoft.com/office/2007/relationships/diagramDrawing" Target="../diagrams/drawing7.xml"/><Relationship Id="rId4" Type="http://schemas.openxmlformats.org/officeDocument/2006/relationships/notesSlide" Target="../notesSlides/notesSlide7.xml"/><Relationship Id="rId9" Type="http://schemas.openxmlformats.org/officeDocument/2006/relationships/diagramColors" Target="../diagrams/colors7.xml"/><Relationship Id="rId14" Type="http://schemas.openxmlformats.org/officeDocument/2006/relationships/diagramColors" Target="../diagrams/colors8.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6.png"/><Relationship Id="rId7" Type="http://schemas.openxmlformats.org/officeDocument/2006/relationships/diagramQuickStyle" Target="../diagrams/quickStyle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7.png"/><Relationship Id="rId9" Type="http://schemas.microsoft.com/office/2007/relationships/diagramDrawing" Target="../diagrams/drawing9.xml"/></Relationships>
</file>

<file path=ppt/slides/_rels/slide9.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7.png"/><Relationship Id="rId7" Type="http://schemas.openxmlformats.org/officeDocument/2006/relationships/diagramColors" Target="../diagrams/colors1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10" Type="http://schemas.openxmlformats.org/officeDocument/2006/relationships/image" Target="../media/image16.png"/><Relationship Id="rId4" Type="http://schemas.openxmlformats.org/officeDocument/2006/relationships/diagramData" Target="../diagrams/data10.xml"/><Relationship Id="rId9"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6C4260A-57F7-47E7-B754-01B904A5418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6858000"/>
          </a:xfrm>
          <a:prstGeom prst="rect">
            <a:avLst/>
          </a:prstGeom>
          <a:noFill/>
        </p:spPr>
      </p:pic>
      <p:sp>
        <p:nvSpPr>
          <p:cNvPr id="2" name="Titel 1">
            <a:extLst>
              <a:ext uri="{FF2B5EF4-FFF2-40B4-BE49-F238E27FC236}">
                <a16:creationId xmlns:a16="http://schemas.microsoft.com/office/drawing/2014/main" id="{1777F173-22C0-4C98-ABB5-8782B803E830}"/>
              </a:ext>
            </a:extLst>
          </p:cNvPr>
          <p:cNvSpPr>
            <a:spLocks noGrp="1"/>
          </p:cNvSpPr>
          <p:nvPr>
            <p:ph type="ctrTitle"/>
          </p:nvPr>
        </p:nvSpPr>
        <p:spPr>
          <a:xfrm>
            <a:off x="685799" y="2683914"/>
            <a:ext cx="7772400" cy="1043793"/>
          </a:xfrm>
        </p:spPr>
        <p:txBody>
          <a:bodyPr/>
          <a:lstStyle/>
          <a:p>
            <a:pPr algn="ctr" fontAlgn="auto" hangingPunct="1">
              <a:lnSpc>
                <a:spcPct val="121000"/>
              </a:lnSpc>
              <a:spcAft>
                <a:spcPts val="600"/>
              </a:spcAft>
            </a:pPr>
            <a:r>
              <a:rPr lang="de-DE" dirty="0">
                <a:latin typeface="+mn-lt"/>
              </a:rPr>
              <a:t>Entwicklung einer SAP-Transaktion </a:t>
            </a:r>
            <a:br>
              <a:rPr lang="de-DE" dirty="0">
                <a:latin typeface="+mn-lt"/>
              </a:rPr>
            </a:br>
            <a:r>
              <a:rPr lang="de-DE" dirty="0">
                <a:latin typeface="+mn-lt"/>
              </a:rPr>
              <a:t>zum Generieren des internen Berechtigungsformular</a:t>
            </a:r>
            <a:br>
              <a:rPr lang="de-DE" sz="1800" dirty="0">
                <a:effectLst/>
                <a:latin typeface="Arial" panose="020B0604020202020204" pitchFamily="34" charset="0"/>
                <a:ea typeface="Times New Roman" panose="02020603050405020304" pitchFamily="18" charset="0"/>
              </a:rPr>
            </a:br>
            <a:endParaRPr lang="de-DE" dirty="0">
              <a:latin typeface="+mn-lt"/>
            </a:endParaRPr>
          </a:p>
        </p:txBody>
      </p:sp>
      <p:sp>
        <p:nvSpPr>
          <p:cNvPr id="3" name="Untertitel 2">
            <a:extLst>
              <a:ext uri="{FF2B5EF4-FFF2-40B4-BE49-F238E27FC236}">
                <a16:creationId xmlns:a16="http://schemas.microsoft.com/office/drawing/2014/main" id="{39570EE2-7D5C-4AA9-95D7-EF5A76901350}"/>
              </a:ext>
            </a:extLst>
          </p:cNvPr>
          <p:cNvSpPr>
            <a:spLocks noGrp="1"/>
          </p:cNvSpPr>
          <p:nvPr>
            <p:ph type="subTitle" idx="1"/>
          </p:nvPr>
        </p:nvSpPr>
        <p:spPr>
          <a:xfrm>
            <a:off x="1301549" y="4941168"/>
            <a:ext cx="6400800" cy="1152128"/>
          </a:xfrm>
        </p:spPr>
        <p:txBody>
          <a:bodyPr/>
          <a:lstStyle/>
          <a:p>
            <a:pPr algn="ctr" fontAlgn="auto" hangingPunct="1">
              <a:lnSpc>
                <a:spcPct val="121000"/>
              </a:lnSpc>
              <a:spcAft>
                <a:spcPts val="600"/>
              </a:spcAft>
            </a:pPr>
            <a:r>
              <a:rPr lang="de-DE" sz="2400" dirty="0">
                <a:ea typeface="+mj-ea"/>
                <a:cs typeface="+mj-cs"/>
              </a:rPr>
              <a:t>Sefa Alioglu </a:t>
            </a:r>
          </a:p>
          <a:p>
            <a:pPr algn="ctr" fontAlgn="auto" hangingPunct="1">
              <a:lnSpc>
                <a:spcPct val="121000"/>
              </a:lnSpc>
              <a:spcAft>
                <a:spcPts val="600"/>
              </a:spcAft>
            </a:pPr>
            <a:r>
              <a:rPr lang="de-DE" sz="2400" dirty="0">
                <a:ea typeface="+mj-ea"/>
                <a:cs typeface="+mj-cs"/>
              </a:rPr>
              <a:t>Fachinformatiker für Anwendungsentwicklung</a:t>
            </a:r>
          </a:p>
          <a:p>
            <a:endParaRPr lang="de-DE" sz="2400" dirty="0">
              <a:ea typeface="+mj-ea"/>
              <a:cs typeface="+mj-cs"/>
            </a:endParaRPr>
          </a:p>
        </p:txBody>
      </p:sp>
      <p:pic>
        <p:nvPicPr>
          <p:cNvPr id="6" name="Grafik 5">
            <a:extLst>
              <a:ext uri="{FF2B5EF4-FFF2-40B4-BE49-F238E27FC236}">
                <a16:creationId xmlns:a16="http://schemas.microsoft.com/office/drawing/2014/main" id="{A787C332-AA3D-4A10-B140-9A9508BA67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649" y="1112364"/>
            <a:ext cx="4051300" cy="889000"/>
          </a:xfrm>
          <a:prstGeom prst="rect">
            <a:avLst/>
          </a:prstGeom>
        </p:spPr>
      </p:pic>
      <p:pic>
        <p:nvPicPr>
          <p:cNvPr id="9" name="Grafik 8">
            <a:extLst>
              <a:ext uri="{FF2B5EF4-FFF2-40B4-BE49-F238E27FC236}">
                <a16:creationId xmlns:a16="http://schemas.microsoft.com/office/drawing/2014/main" id="{8544D78F-CC14-4991-B7D3-4C5A821A27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6421" y="1112364"/>
            <a:ext cx="3665984" cy="994398"/>
          </a:xfrm>
          <a:prstGeom prst="rect">
            <a:avLst/>
          </a:prstGeom>
        </p:spPr>
      </p:pic>
      <p:sp>
        <p:nvSpPr>
          <p:cNvPr id="4" name="Textfeld 3">
            <a:extLst>
              <a:ext uri="{FF2B5EF4-FFF2-40B4-BE49-F238E27FC236}">
                <a16:creationId xmlns:a16="http://schemas.microsoft.com/office/drawing/2014/main" id="{F4257D1C-DF5F-478F-9F8C-D500E5B7CE1F}"/>
              </a:ext>
            </a:extLst>
          </p:cNvPr>
          <p:cNvSpPr txBox="1"/>
          <p:nvPr/>
        </p:nvSpPr>
        <p:spPr>
          <a:xfrm>
            <a:off x="2158930" y="1111125"/>
            <a:ext cx="2343019" cy="892552"/>
          </a:xfrm>
          <a:prstGeom prst="rect">
            <a:avLst/>
          </a:prstGeom>
          <a:solidFill>
            <a:schemeClr val="bg1"/>
          </a:solidFill>
          <a:ln>
            <a:noFill/>
          </a:ln>
        </p:spPr>
        <p:txBody>
          <a:bodyPr wrap="square" rtlCol="0">
            <a:spAutoFit/>
          </a:bodyPr>
          <a:lstStyle/>
          <a:p>
            <a:r>
              <a:rPr lang="de-DE" dirty="0">
                <a:latin typeface="+mn-lt"/>
              </a:rPr>
              <a:t>Industrie- und Handelskammer</a:t>
            </a:r>
          </a:p>
          <a:p>
            <a:r>
              <a:rPr lang="de-DE" b="1" dirty="0">
                <a:latin typeface="+mn-lt"/>
              </a:rPr>
              <a:t>Kassel-Marburg</a:t>
            </a:r>
          </a:p>
          <a:p>
            <a:endParaRPr lang="de-DE" sz="400" dirty="0"/>
          </a:p>
          <a:p>
            <a:endParaRPr lang="de-DE" dirty="0"/>
          </a:p>
          <a:p>
            <a:endParaRPr lang="de-DE" dirty="0"/>
          </a:p>
        </p:txBody>
      </p:sp>
    </p:spTree>
    <p:extLst>
      <p:ext uri="{BB962C8B-B14F-4D97-AF65-F5344CB8AC3E}">
        <p14:creationId xmlns:p14="http://schemas.microsoft.com/office/powerpoint/2010/main" val="281675598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D426671E-003E-83C6-05A7-892758AAD36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36056"/>
          <a:stretch/>
        </p:blipFill>
        <p:spPr>
          <a:xfrm>
            <a:off x="611560" y="1361534"/>
            <a:ext cx="7560840" cy="5199163"/>
          </a:xfrm>
        </p:spPr>
      </p:pic>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Planung</a:t>
            </a:r>
          </a:p>
          <a:p>
            <a:br>
              <a:rPr lang="de-DE" b="1" kern="0" dirty="0">
                <a:latin typeface="+mn-lt"/>
              </a:rPr>
            </a:br>
            <a:r>
              <a:rPr lang="de-DE" sz="2000" b="1" kern="0" dirty="0">
                <a:latin typeface="+mn-lt"/>
              </a:rPr>
              <a:t>Anwendungsfälle (Use Case)</a:t>
            </a:r>
            <a:endParaRPr lang="de-DE" b="1" kern="0" dirty="0">
              <a:latin typeface="+mn-lt"/>
            </a:endParaRPr>
          </a:p>
          <a:p>
            <a:pPr>
              <a:lnSpc>
                <a:spcPct val="141000"/>
              </a:lnSpc>
            </a:pPr>
            <a:endParaRPr lang="de-DE" sz="1800" dirty="0">
              <a:latin typeface="+mn-lt"/>
            </a:endParaRPr>
          </a:p>
          <a:p>
            <a:pPr marL="285750" indent="-285750">
              <a:lnSpc>
                <a:spcPct val="141000"/>
              </a:lnSpc>
              <a:buBlip>
                <a:blip r:embed="rId4"/>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gn="ct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2" name="Diagramm 1">
            <a:extLst>
              <a:ext uri="{FF2B5EF4-FFF2-40B4-BE49-F238E27FC236}">
                <a16:creationId xmlns:a16="http://schemas.microsoft.com/office/drawing/2014/main" id="{77D8DDCE-3D4D-D1EF-EE48-A9BA2BA64B83}"/>
              </a:ext>
            </a:extLst>
          </p:cNvPr>
          <p:cNvGraphicFramePr/>
          <p:nvPr>
            <p:extLst>
              <p:ext uri="{D42A27DB-BD31-4B8C-83A1-F6EECF244321}">
                <p14:modId xmlns:p14="http://schemas.microsoft.com/office/powerpoint/2010/main" val="1512869605"/>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6238953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Planung</a:t>
            </a:r>
          </a:p>
          <a:p>
            <a:br>
              <a:rPr lang="de-DE" b="1" kern="0" dirty="0">
                <a:latin typeface="+mn-lt"/>
              </a:rPr>
            </a:br>
            <a:r>
              <a:rPr lang="de-DE" sz="2000" b="1" kern="0" dirty="0">
                <a:latin typeface="+mn-lt"/>
              </a:rPr>
              <a:t>Entwurf der Benutzer Oberfläche (GUI) </a:t>
            </a: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pic>
        <p:nvPicPr>
          <p:cNvPr id="7" name="Grafik 6">
            <a:extLst>
              <a:ext uri="{FF2B5EF4-FFF2-40B4-BE49-F238E27FC236}">
                <a16:creationId xmlns:a16="http://schemas.microsoft.com/office/drawing/2014/main" id="{FECF686F-A669-6D41-C646-4CDCCB087E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90764"/>
            <a:ext cx="9144000" cy="4276471"/>
          </a:xfrm>
          <a:prstGeom prst="rect">
            <a:avLst/>
          </a:prstGeom>
        </p:spPr>
      </p:pic>
      <p:pic>
        <p:nvPicPr>
          <p:cNvPr id="10" name="Grafik 9">
            <a:extLst>
              <a:ext uri="{FF2B5EF4-FFF2-40B4-BE49-F238E27FC236}">
                <a16:creationId xmlns:a16="http://schemas.microsoft.com/office/drawing/2014/main" id="{1645D0B1-4CA7-7FB0-FBD5-E36847FC91E8}"/>
              </a:ext>
            </a:extLst>
          </p:cNvPr>
          <p:cNvPicPr>
            <a:picLocks noChangeAspect="1"/>
          </p:cNvPicPr>
          <p:nvPr/>
        </p:nvPicPr>
        <p:blipFill rotWithShape="1">
          <a:blip r:embed="rId5">
            <a:extLst>
              <a:ext uri="{28A0092B-C50C-407E-A947-70E740481C1C}">
                <a14:useLocalDpi xmlns:a14="http://schemas.microsoft.com/office/drawing/2010/main" val="0"/>
              </a:ext>
            </a:extLst>
          </a:blip>
          <a:srcRect l="65645" t="29409" r="9943" b="-878"/>
          <a:stretch/>
        </p:blipFill>
        <p:spPr>
          <a:xfrm>
            <a:off x="6804248" y="2852936"/>
            <a:ext cx="2232248" cy="3663280"/>
          </a:xfrm>
          <a:prstGeom prst="rect">
            <a:avLst/>
          </a:prstGeom>
        </p:spPr>
      </p:pic>
      <p:graphicFrame>
        <p:nvGraphicFramePr>
          <p:cNvPr id="2" name="Diagramm 1">
            <a:extLst>
              <a:ext uri="{FF2B5EF4-FFF2-40B4-BE49-F238E27FC236}">
                <a16:creationId xmlns:a16="http://schemas.microsoft.com/office/drawing/2014/main" id="{E0B08448-18FA-9B21-4D77-9981A0D114CB}"/>
              </a:ext>
            </a:extLst>
          </p:cNvPr>
          <p:cNvGraphicFramePr/>
          <p:nvPr>
            <p:extLst>
              <p:ext uri="{D42A27DB-BD31-4B8C-83A1-F6EECF244321}">
                <p14:modId xmlns:p14="http://schemas.microsoft.com/office/powerpoint/2010/main" val="1512869605"/>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95777777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Implementierung</a:t>
            </a:r>
          </a:p>
          <a:p>
            <a:br>
              <a:rPr lang="de-DE" b="1" kern="0" dirty="0">
                <a:latin typeface="+mn-lt"/>
              </a:rPr>
            </a:br>
            <a:r>
              <a:rPr lang="de-DE" sz="2000" b="1" kern="0" dirty="0">
                <a:latin typeface="+mn-lt"/>
              </a:rPr>
              <a:t>Transportieren Daten in SAP</a:t>
            </a: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pic>
        <p:nvPicPr>
          <p:cNvPr id="2" name="Grafik 1">
            <a:extLst>
              <a:ext uri="{FF2B5EF4-FFF2-40B4-BE49-F238E27FC236}">
                <a16:creationId xmlns:a16="http://schemas.microsoft.com/office/drawing/2014/main" id="{CC526132-92DC-A0CE-3308-8EFC55AD63F5}"/>
              </a:ext>
            </a:extLst>
          </p:cNvPr>
          <p:cNvPicPr>
            <a:picLocks noChangeAspect="1"/>
          </p:cNvPicPr>
          <p:nvPr/>
        </p:nvPicPr>
        <p:blipFill>
          <a:blip r:embed="rId4"/>
          <a:stretch>
            <a:fillRect/>
          </a:stretch>
        </p:blipFill>
        <p:spPr>
          <a:xfrm>
            <a:off x="251520" y="1484784"/>
            <a:ext cx="8496944" cy="2378320"/>
          </a:xfrm>
          <a:prstGeom prst="rect">
            <a:avLst/>
          </a:prstGeom>
          <a:ln>
            <a:solidFill>
              <a:schemeClr val="accent1"/>
            </a:solidFill>
          </a:ln>
        </p:spPr>
      </p:pic>
      <p:pic>
        <p:nvPicPr>
          <p:cNvPr id="5" name="Grafik 4">
            <a:extLst>
              <a:ext uri="{FF2B5EF4-FFF2-40B4-BE49-F238E27FC236}">
                <a16:creationId xmlns:a16="http://schemas.microsoft.com/office/drawing/2014/main" id="{376B1B36-1DBB-D2B9-8F0C-B646FD448F0B}"/>
              </a:ext>
            </a:extLst>
          </p:cNvPr>
          <p:cNvPicPr>
            <a:picLocks noChangeAspect="1"/>
          </p:cNvPicPr>
          <p:nvPr/>
        </p:nvPicPr>
        <p:blipFill>
          <a:blip r:embed="rId5"/>
          <a:stretch>
            <a:fillRect/>
          </a:stretch>
        </p:blipFill>
        <p:spPr>
          <a:xfrm>
            <a:off x="251520" y="4221088"/>
            <a:ext cx="8496944" cy="504056"/>
          </a:xfrm>
          <a:prstGeom prst="rect">
            <a:avLst/>
          </a:prstGeom>
        </p:spPr>
      </p:pic>
      <p:graphicFrame>
        <p:nvGraphicFramePr>
          <p:cNvPr id="3" name="Diagramm 2">
            <a:extLst>
              <a:ext uri="{FF2B5EF4-FFF2-40B4-BE49-F238E27FC236}">
                <a16:creationId xmlns:a16="http://schemas.microsoft.com/office/drawing/2014/main" id="{52B5E331-92D1-9338-ABAF-B332EF3FA4B5}"/>
              </a:ext>
            </a:extLst>
          </p:cNvPr>
          <p:cNvGraphicFramePr/>
          <p:nvPr>
            <p:extLst>
              <p:ext uri="{D42A27DB-BD31-4B8C-83A1-F6EECF244321}">
                <p14:modId xmlns:p14="http://schemas.microsoft.com/office/powerpoint/2010/main" val="2146441461"/>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39137320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Implementierung</a:t>
            </a:r>
          </a:p>
          <a:p>
            <a:br>
              <a:rPr lang="de-DE" b="1" kern="0" dirty="0">
                <a:latin typeface="+mn-lt"/>
              </a:rPr>
            </a:br>
            <a:r>
              <a:rPr lang="de-DE" sz="2000" b="1" kern="0" dirty="0">
                <a:latin typeface="+mn-lt"/>
              </a:rPr>
              <a:t>Entwicklung der Methoden </a:t>
            </a:r>
          </a:p>
          <a:p>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2" name="Diagramm 1">
            <a:extLst>
              <a:ext uri="{FF2B5EF4-FFF2-40B4-BE49-F238E27FC236}">
                <a16:creationId xmlns:a16="http://schemas.microsoft.com/office/drawing/2014/main" id="{070E03D5-554D-7B39-4F0F-B1AD96D53D5A}"/>
              </a:ext>
            </a:extLst>
          </p:cNvPr>
          <p:cNvGraphicFramePr/>
          <p:nvPr>
            <p:extLst>
              <p:ext uri="{D42A27DB-BD31-4B8C-83A1-F6EECF244321}">
                <p14:modId xmlns:p14="http://schemas.microsoft.com/office/powerpoint/2010/main" val="252653531"/>
              </p:ext>
            </p:extLst>
          </p:nvPr>
        </p:nvGraphicFramePr>
        <p:xfrm>
          <a:off x="1205626" y="980728"/>
          <a:ext cx="6732748"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m 5">
            <a:extLst>
              <a:ext uri="{FF2B5EF4-FFF2-40B4-BE49-F238E27FC236}">
                <a16:creationId xmlns:a16="http://schemas.microsoft.com/office/drawing/2014/main" id="{36238745-F6A9-A408-0CBF-4B7013779E73}"/>
              </a:ext>
            </a:extLst>
          </p:cNvPr>
          <p:cNvGraphicFramePr/>
          <p:nvPr>
            <p:extLst>
              <p:ext uri="{D42A27DB-BD31-4B8C-83A1-F6EECF244321}">
                <p14:modId xmlns:p14="http://schemas.microsoft.com/office/powerpoint/2010/main" val="448746530"/>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3064705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Implementierung</a:t>
            </a:r>
          </a:p>
          <a:p>
            <a:br>
              <a:rPr lang="de-DE" b="1" kern="0" dirty="0">
                <a:latin typeface="+mn-lt"/>
              </a:rPr>
            </a:br>
            <a:r>
              <a:rPr lang="de-DE" sz="2000" b="1" kern="0" dirty="0">
                <a:latin typeface="+mn-lt"/>
              </a:rPr>
              <a:t>Entwicklung der Methoden </a:t>
            </a: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pic>
        <p:nvPicPr>
          <p:cNvPr id="2" name="Grafik 1">
            <a:extLst>
              <a:ext uri="{FF2B5EF4-FFF2-40B4-BE49-F238E27FC236}">
                <a16:creationId xmlns:a16="http://schemas.microsoft.com/office/drawing/2014/main" id="{0C5EE63F-1747-934A-30D5-438F83531297}"/>
              </a:ext>
            </a:extLst>
          </p:cNvPr>
          <p:cNvPicPr>
            <a:picLocks noChangeAspect="1"/>
          </p:cNvPicPr>
          <p:nvPr/>
        </p:nvPicPr>
        <p:blipFill>
          <a:blip r:embed="rId4"/>
          <a:stretch>
            <a:fillRect/>
          </a:stretch>
        </p:blipFill>
        <p:spPr>
          <a:xfrm>
            <a:off x="8852" y="1340768"/>
            <a:ext cx="4338244" cy="5103470"/>
          </a:xfrm>
          <a:prstGeom prst="rect">
            <a:avLst/>
          </a:prstGeom>
        </p:spPr>
      </p:pic>
      <p:pic>
        <p:nvPicPr>
          <p:cNvPr id="9" name="Grafik 8">
            <a:extLst>
              <a:ext uri="{FF2B5EF4-FFF2-40B4-BE49-F238E27FC236}">
                <a16:creationId xmlns:a16="http://schemas.microsoft.com/office/drawing/2014/main" id="{20F873A2-92BB-06AF-5EC6-BD70A643F6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0984" y="1916832"/>
            <a:ext cx="5024635" cy="2952328"/>
          </a:xfrm>
          <a:prstGeom prst="rect">
            <a:avLst/>
          </a:prstGeom>
        </p:spPr>
      </p:pic>
      <p:graphicFrame>
        <p:nvGraphicFramePr>
          <p:cNvPr id="3" name="Diagramm 2">
            <a:extLst>
              <a:ext uri="{FF2B5EF4-FFF2-40B4-BE49-F238E27FC236}">
                <a16:creationId xmlns:a16="http://schemas.microsoft.com/office/drawing/2014/main" id="{73937EE3-00BA-9BF7-DF3E-E379BA1BF214}"/>
              </a:ext>
            </a:extLst>
          </p:cNvPr>
          <p:cNvGraphicFramePr/>
          <p:nvPr>
            <p:extLst>
              <p:ext uri="{D42A27DB-BD31-4B8C-83A1-F6EECF244321}">
                <p14:modId xmlns:p14="http://schemas.microsoft.com/office/powerpoint/2010/main" val="448746530"/>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8164042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Qualitätsmanagement</a:t>
            </a:r>
          </a:p>
          <a:p>
            <a:br>
              <a:rPr lang="de-DE" b="1" kern="0" dirty="0">
                <a:latin typeface="+mn-lt"/>
              </a:rPr>
            </a:br>
            <a:r>
              <a:rPr lang="de-DE" sz="2000" b="1" kern="0" dirty="0">
                <a:latin typeface="+mn-lt"/>
              </a:rPr>
              <a:t>Testphase &amp; Fehleranalyse </a:t>
            </a: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marL="285750" indent="-285750">
              <a:lnSpc>
                <a:spcPct val="141000"/>
              </a:lnSpc>
              <a:buBlip>
                <a:blip r:embed="rId3"/>
              </a:buBlip>
            </a:pPr>
            <a:r>
              <a:rPr lang="de-DE" sz="1800" dirty="0">
                <a:latin typeface="+mn-lt"/>
              </a:rPr>
              <a:t> Globale Deklarationen</a:t>
            </a:r>
          </a:p>
          <a:p>
            <a:pPr marL="285750" indent="-285750">
              <a:lnSpc>
                <a:spcPct val="141000"/>
              </a:lnSpc>
              <a:buBlip>
                <a:blip r:embed="rId3"/>
              </a:buBlip>
            </a:pPr>
            <a:r>
              <a:rPr lang="de-DE" sz="1800" dirty="0">
                <a:latin typeface="+mn-lt"/>
              </a:rPr>
              <a:t>„Dokumentation und Richtlinien“ </a:t>
            </a:r>
          </a:p>
          <a:p>
            <a:pPr marL="285750" indent="-285750">
              <a:lnSpc>
                <a:spcPct val="141000"/>
              </a:lnSpc>
              <a:buBlip>
                <a:blip r:embed="rId3"/>
              </a:buBlip>
            </a:pPr>
            <a:r>
              <a:rPr lang="de-DE" sz="1800" dirty="0">
                <a:latin typeface="+mn-lt"/>
              </a:rPr>
              <a:t> Globale Deklaration =&gt; „</a:t>
            </a:r>
            <a:r>
              <a:rPr lang="de-DE" sz="1800" dirty="0" err="1">
                <a:latin typeface="+mn-lt"/>
              </a:rPr>
              <a:t>gv_ok_code</a:t>
            </a:r>
            <a:r>
              <a:rPr lang="de-DE" sz="1800" dirty="0">
                <a:latin typeface="+mn-lt"/>
              </a:rPr>
              <a:t>“ </a:t>
            </a:r>
          </a:p>
          <a:p>
            <a:pPr marL="285750" indent="-285750">
              <a:lnSpc>
                <a:spcPct val="141000"/>
              </a:lnSpc>
              <a:buBlip>
                <a:blip r:embed="rId3"/>
              </a:buBlip>
            </a:pPr>
            <a:r>
              <a:rPr lang="de-DE" sz="1800" dirty="0">
                <a:latin typeface="+mn-lt"/>
              </a:rPr>
              <a:t> Einmal anrufende Funktionsbaustein</a:t>
            </a: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2" name="Diagramm 1">
            <a:extLst>
              <a:ext uri="{FF2B5EF4-FFF2-40B4-BE49-F238E27FC236}">
                <a16:creationId xmlns:a16="http://schemas.microsoft.com/office/drawing/2014/main" id="{F9BA7B78-6B27-919D-B77B-C765EB52EEB2}"/>
              </a:ext>
            </a:extLst>
          </p:cNvPr>
          <p:cNvGraphicFramePr/>
          <p:nvPr>
            <p:extLst>
              <p:ext uri="{D42A27DB-BD31-4B8C-83A1-F6EECF244321}">
                <p14:modId xmlns:p14="http://schemas.microsoft.com/office/powerpoint/2010/main" val="3993838504"/>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m 5">
            <a:extLst>
              <a:ext uri="{FF2B5EF4-FFF2-40B4-BE49-F238E27FC236}">
                <a16:creationId xmlns:a16="http://schemas.microsoft.com/office/drawing/2014/main" id="{B275CFDA-0CD8-CF56-6A35-FA5018018CA7}"/>
              </a:ext>
            </a:extLst>
          </p:cNvPr>
          <p:cNvGraphicFramePr/>
          <p:nvPr>
            <p:extLst>
              <p:ext uri="{D42A27DB-BD31-4B8C-83A1-F6EECF244321}">
                <p14:modId xmlns:p14="http://schemas.microsoft.com/office/powerpoint/2010/main" val="1319598260"/>
              </p:ext>
            </p:extLst>
          </p:nvPr>
        </p:nvGraphicFramePr>
        <p:xfrm>
          <a:off x="4369615" y="1412776"/>
          <a:ext cx="5595172" cy="37147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13174739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Fazit &amp; Ausblick</a:t>
            </a:r>
          </a:p>
          <a:p>
            <a:br>
              <a:rPr lang="de-DE" b="1" kern="0" dirty="0">
                <a:latin typeface="+mn-lt"/>
              </a:rPr>
            </a:br>
            <a:r>
              <a:rPr lang="de-DE" sz="2000" b="1" kern="0" dirty="0">
                <a:latin typeface="+mn-lt"/>
              </a:rPr>
              <a:t>Fachliches und Persönliches Fazit  </a:t>
            </a:r>
          </a:p>
          <a:p>
            <a:endParaRPr lang="de-DE" sz="2000" b="1" kern="0" dirty="0">
              <a:latin typeface="+mn-lt"/>
            </a:endParaRPr>
          </a:p>
          <a:p>
            <a:endParaRPr lang="de-DE" sz="1800" dirty="0">
              <a:latin typeface="+mn-lt"/>
            </a:endParaRPr>
          </a:p>
          <a:p>
            <a:pPr marL="285750" indent="-285750">
              <a:lnSpc>
                <a:spcPct val="141000"/>
              </a:lnSpc>
              <a:buBlip>
                <a:blip r:embed="rId3"/>
              </a:buBlip>
            </a:pPr>
            <a:r>
              <a:rPr lang="de-DE" sz="1800" dirty="0">
                <a:latin typeface="+mn-lt"/>
              </a:rPr>
              <a:t>Wurden die Projektziele erfolgreich erreicht? </a:t>
            </a:r>
          </a:p>
          <a:p>
            <a:pPr>
              <a:lnSpc>
                <a:spcPct val="141000"/>
              </a:lnSpc>
            </a:pPr>
            <a:endParaRPr lang="de-DE" sz="1800" dirty="0">
              <a:latin typeface="+mn-lt"/>
            </a:endParaRPr>
          </a:p>
          <a:p>
            <a:pPr marL="285750" indent="-285750">
              <a:lnSpc>
                <a:spcPct val="141000"/>
              </a:lnSpc>
              <a:buBlip>
                <a:blip r:embed="rId3"/>
              </a:buBlip>
            </a:pPr>
            <a:r>
              <a:rPr lang="de-DE" sz="1800" dirty="0">
                <a:latin typeface="+mn-lt"/>
              </a:rPr>
              <a:t>Wie zufrieden ist der Auftraggeber mit dem Ergebnis? </a:t>
            </a:r>
          </a:p>
          <a:p>
            <a:pPr>
              <a:lnSpc>
                <a:spcPct val="141000"/>
              </a:lnSpc>
            </a:pPr>
            <a:endParaRPr lang="de-DE" sz="1800" dirty="0">
              <a:latin typeface="+mn-lt"/>
            </a:endParaRPr>
          </a:p>
          <a:p>
            <a:pPr marL="285750" indent="-285750">
              <a:lnSpc>
                <a:spcPct val="141000"/>
              </a:lnSpc>
              <a:buBlip>
                <a:blip r:embed="rId3"/>
              </a:buBlip>
            </a:pPr>
            <a:r>
              <a:rPr lang="de-DE" sz="1800" dirty="0">
                <a:latin typeface="+mn-lt"/>
              </a:rPr>
              <a:t>Entspricht das Ergebnis den Erwartungen bezüglich der Qualität und der Zeit? </a:t>
            </a:r>
          </a:p>
          <a:p>
            <a:pPr>
              <a:lnSpc>
                <a:spcPct val="141000"/>
              </a:lnSpc>
            </a:pPr>
            <a:endParaRPr lang="de-DE" sz="1800" dirty="0">
              <a:latin typeface="+mn-lt"/>
            </a:endParaRPr>
          </a:p>
          <a:p>
            <a:pPr marL="285750" indent="-285750">
              <a:lnSpc>
                <a:spcPct val="141000"/>
              </a:lnSpc>
              <a:buBlip>
                <a:blip r:embed="rId3"/>
              </a:buBlip>
            </a:pPr>
            <a:r>
              <a:rPr lang="de-DE" sz="1800" dirty="0">
                <a:latin typeface="+mn-lt"/>
              </a:rPr>
              <a:t>Wie zufrieden sind Mitarbeitende? </a:t>
            </a: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pic>
        <p:nvPicPr>
          <p:cNvPr id="5" name="Grafik 4" descr="Volltreffer mit einfarbiger Füllung">
            <a:extLst>
              <a:ext uri="{FF2B5EF4-FFF2-40B4-BE49-F238E27FC236}">
                <a16:creationId xmlns:a16="http://schemas.microsoft.com/office/drawing/2014/main" id="{2F5B80A4-4156-4E2B-55BA-3B990FB2DA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08104" y="1484784"/>
            <a:ext cx="914400" cy="914400"/>
          </a:xfrm>
          <a:prstGeom prst="rect">
            <a:avLst/>
          </a:prstGeom>
        </p:spPr>
      </p:pic>
      <p:pic>
        <p:nvPicPr>
          <p:cNvPr id="7" name="Grafik 6" descr="Atom mit einfarbiger Füllung">
            <a:extLst>
              <a:ext uri="{FF2B5EF4-FFF2-40B4-BE49-F238E27FC236}">
                <a16:creationId xmlns:a16="http://schemas.microsoft.com/office/drawing/2014/main" id="{69F7C867-B5C4-EC5D-CB90-8E9965DBE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9052" y="3140968"/>
            <a:ext cx="914400" cy="914400"/>
          </a:xfrm>
          <a:prstGeom prst="rect">
            <a:avLst/>
          </a:prstGeom>
        </p:spPr>
      </p:pic>
      <p:pic>
        <p:nvPicPr>
          <p:cNvPr id="9" name="Grafik 8" descr="Geschäftswachstum mit einfarbiger Füllung">
            <a:extLst>
              <a:ext uri="{FF2B5EF4-FFF2-40B4-BE49-F238E27FC236}">
                <a16:creationId xmlns:a16="http://schemas.microsoft.com/office/drawing/2014/main" id="{9F9EFBAE-14E0-56FC-661A-D5AC0D4747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04248" y="2254733"/>
            <a:ext cx="914400" cy="914400"/>
          </a:xfrm>
          <a:prstGeom prst="rect">
            <a:avLst/>
          </a:prstGeom>
        </p:spPr>
      </p:pic>
      <p:graphicFrame>
        <p:nvGraphicFramePr>
          <p:cNvPr id="2" name="Diagramm 1">
            <a:extLst>
              <a:ext uri="{FF2B5EF4-FFF2-40B4-BE49-F238E27FC236}">
                <a16:creationId xmlns:a16="http://schemas.microsoft.com/office/drawing/2014/main" id="{013E2A1D-6D71-30ED-CAA8-0AB92C9B38AB}"/>
              </a:ext>
            </a:extLst>
          </p:cNvPr>
          <p:cNvGraphicFramePr/>
          <p:nvPr>
            <p:extLst>
              <p:ext uri="{D42A27DB-BD31-4B8C-83A1-F6EECF244321}">
                <p14:modId xmlns:p14="http://schemas.microsoft.com/office/powerpoint/2010/main" val="1909675268"/>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6" name="Grafik 5" descr="Fragezeichen mit einfarbiger Füllung">
            <a:extLst>
              <a:ext uri="{FF2B5EF4-FFF2-40B4-BE49-F238E27FC236}">
                <a16:creationId xmlns:a16="http://schemas.microsoft.com/office/drawing/2014/main" id="{7E8FA69F-867E-B018-D7E0-7525042E3C2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99992" y="4293096"/>
            <a:ext cx="648072" cy="648072"/>
          </a:xfrm>
          <a:prstGeom prst="rect">
            <a:avLst/>
          </a:prstGeom>
        </p:spPr>
      </p:pic>
    </p:spTree>
    <p:extLst>
      <p:ext uri="{BB962C8B-B14F-4D97-AF65-F5344CB8AC3E}">
        <p14:creationId xmlns:p14="http://schemas.microsoft.com/office/powerpoint/2010/main" val="409818906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E20091A0-56FB-FEFE-E946-8FE9730F4FF5}"/>
              </a:ext>
            </a:extLst>
          </p:cNvPr>
          <p:cNvPicPr>
            <a:picLocks noChangeAspect="1"/>
          </p:cNvPicPr>
          <p:nvPr/>
        </p:nvPicPr>
        <p:blipFill>
          <a:blip r:embed="rId3"/>
          <a:stretch>
            <a:fillRect/>
          </a:stretch>
        </p:blipFill>
        <p:spPr>
          <a:xfrm>
            <a:off x="0" y="0"/>
            <a:ext cx="9144000" cy="6858000"/>
          </a:xfrm>
          <a:prstGeom prst="rect">
            <a:avLst/>
          </a:prstGeom>
        </p:spPr>
      </p:pic>
      <p:sp>
        <p:nvSpPr>
          <p:cNvPr id="2" name="Textfeld 1">
            <a:extLst>
              <a:ext uri="{FF2B5EF4-FFF2-40B4-BE49-F238E27FC236}">
                <a16:creationId xmlns:a16="http://schemas.microsoft.com/office/drawing/2014/main" id="{44927859-D46B-4510-9281-7D5CA795DD0B}"/>
              </a:ext>
            </a:extLst>
          </p:cNvPr>
          <p:cNvSpPr txBox="1"/>
          <p:nvPr/>
        </p:nvSpPr>
        <p:spPr>
          <a:xfrm>
            <a:off x="456881" y="1268760"/>
            <a:ext cx="7992888" cy="1015663"/>
          </a:xfrm>
          <a:prstGeom prst="rect">
            <a:avLst/>
          </a:prstGeom>
          <a:noFill/>
        </p:spPr>
        <p:txBody>
          <a:bodyPr wrap="square" rtlCol="0">
            <a:spAutoFit/>
          </a:bodyPr>
          <a:lstStyle/>
          <a:p>
            <a:r>
              <a:rPr lang="de-DE" dirty="0">
                <a:hlinkClick r:id="rId4"/>
              </a:rPr>
              <a:t>LVW	https://www.lwv-hessen.de/regionale-ansprechpersonen/</a:t>
            </a:r>
            <a:endParaRPr lang="de-DE" dirty="0"/>
          </a:p>
          <a:p>
            <a:r>
              <a:rPr lang="de-DE" dirty="0">
                <a:hlinkClick r:id="rId5"/>
              </a:rPr>
              <a:t>LVW	https://www.lwv-hessen.de/top-themen/nachgefragt/</a:t>
            </a:r>
            <a:endParaRPr lang="de-DE" dirty="0"/>
          </a:p>
          <a:p>
            <a:r>
              <a:rPr lang="de-DE" dirty="0"/>
              <a:t>SAP-Logo	</a:t>
            </a:r>
            <a:r>
              <a:rPr lang="de-DE" dirty="0">
                <a:hlinkClick r:id="rId6"/>
              </a:rPr>
              <a:t>https://iconscout.com/icons/sap</a:t>
            </a:r>
            <a:endParaRPr lang="de-DE" dirty="0"/>
          </a:p>
          <a:p>
            <a:r>
              <a:rPr lang="de-DE" dirty="0"/>
              <a:t>Icon-</a:t>
            </a:r>
            <a:r>
              <a:rPr lang="de-DE" dirty="0" err="1"/>
              <a:t>work</a:t>
            </a:r>
            <a:r>
              <a:rPr lang="de-DE" dirty="0"/>
              <a:t>	</a:t>
            </a:r>
            <a:r>
              <a:rPr lang="de-DE" dirty="0">
                <a:hlinkClick r:id="rId7"/>
              </a:rPr>
              <a:t>https://www.flaticon.com/search?word=happy%20work</a:t>
            </a:r>
            <a:endParaRPr lang="de-DE" dirty="0"/>
          </a:p>
          <a:p>
            <a:r>
              <a:rPr lang="de-DE" dirty="0"/>
              <a:t>SAP-Module </a:t>
            </a:r>
            <a:r>
              <a:rPr lang="en-US" dirty="0">
                <a:hlinkClick r:id="rId8"/>
              </a:rPr>
              <a:t>SAP Modules List – Technical &amp; Functional (guru99.com)</a:t>
            </a:r>
            <a:endParaRPr lang="de-DE" dirty="0"/>
          </a:p>
        </p:txBody>
      </p:sp>
      <p:sp>
        <p:nvSpPr>
          <p:cNvPr id="3" name="Titel 1">
            <a:extLst>
              <a:ext uri="{FF2B5EF4-FFF2-40B4-BE49-F238E27FC236}">
                <a16:creationId xmlns:a16="http://schemas.microsoft.com/office/drawing/2014/main" id="{9A3B8CCF-1EBA-DE32-4EE1-021DAAC50252}"/>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Quelle</a:t>
            </a:r>
          </a:p>
          <a:p>
            <a:br>
              <a:rPr lang="de-DE" b="1" kern="0" dirty="0">
                <a:latin typeface="+mn-lt"/>
              </a:rPr>
            </a:br>
            <a:endParaRPr lang="de-DE" sz="1800" dirty="0">
              <a:latin typeface="+mn-lt"/>
            </a:endParaRPr>
          </a:p>
          <a:p>
            <a:pPr marL="285750" indent="-285750">
              <a:lnSpc>
                <a:spcPct val="141000"/>
              </a:lnSpc>
              <a:buBlip>
                <a:blip r:embed="rId9"/>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5" name="Diagramm 4">
            <a:extLst>
              <a:ext uri="{FF2B5EF4-FFF2-40B4-BE49-F238E27FC236}">
                <a16:creationId xmlns:a16="http://schemas.microsoft.com/office/drawing/2014/main" id="{D4EEF5FC-6E58-8E4D-2623-16B56DACFD65}"/>
              </a:ext>
            </a:extLst>
          </p:cNvPr>
          <p:cNvGraphicFramePr/>
          <p:nvPr>
            <p:extLst>
              <p:ext uri="{D42A27DB-BD31-4B8C-83A1-F6EECF244321}">
                <p14:modId xmlns:p14="http://schemas.microsoft.com/office/powerpoint/2010/main" val="3370301634"/>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31249100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E20091A0-56FB-FEFE-E946-8FE9730F4FF5}"/>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95905026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970995F8-B280-4086-8774-74C891124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39987"/>
            <a:ext cx="9144000" cy="4978026"/>
          </a:xfrm>
          <a:prstGeom prst="rect">
            <a:avLst/>
          </a:prstGeom>
        </p:spPr>
      </p:pic>
      <p:pic>
        <p:nvPicPr>
          <p:cNvPr id="9" name="Grafik 8">
            <a:extLst>
              <a:ext uri="{FF2B5EF4-FFF2-40B4-BE49-F238E27FC236}">
                <a16:creationId xmlns:a16="http://schemas.microsoft.com/office/drawing/2014/main" id="{9B4BE9B6-97F9-40A9-A420-9855AAC26DB4}"/>
              </a:ext>
            </a:extLst>
          </p:cNvPr>
          <p:cNvPicPr>
            <a:picLocks noChangeAspect="1"/>
          </p:cNvPicPr>
          <p:nvPr/>
        </p:nvPicPr>
        <p:blipFill rotWithShape="1">
          <a:blip r:embed="rId4">
            <a:extLst>
              <a:ext uri="{28A0092B-C50C-407E-A947-70E740481C1C}">
                <a14:useLocalDpi xmlns:a14="http://schemas.microsoft.com/office/drawing/2010/main" val="0"/>
              </a:ext>
            </a:extLst>
          </a:blip>
          <a:srcRect b="23351"/>
          <a:stretch/>
        </p:blipFill>
        <p:spPr>
          <a:xfrm>
            <a:off x="0" y="1268760"/>
            <a:ext cx="3587262" cy="5256584"/>
          </a:xfrm>
          <a:prstGeom prst="rect">
            <a:avLst/>
          </a:prstGeom>
        </p:spPr>
      </p:pic>
      <p:sp>
        <p:nvSpPr>
          <p:cNvPr id="10" name="Rechteck: abgerundete Ecken 9">
            <a:extLst>
              <a:ext uri="{FF2B5EF4-FFF2-40B4-BE49-F238E27FC236}">
                <a16:creationId xmlns:a16="http://schemas.microsoft.com/office/drawing/2014/main" id="{3BB44D4B-B20A-4542-9BA4-66C87C7AF961}"/>
              </a:ext>
            </a:extLst>
          </p:cNvPr>
          <p:cNvSpPr/>
          <p:nvPr/>
        </p:nvSpPr>
        <p:spPr bwMode="auto">
          <a:xfrm>
            <a:off x="65439" y="3501007"/>
            <a:ext cx="3456384" cy="153375"/>
          </a:xfrm>
          <a:prstGeom prst="roundRect">
            <a:avLst/>
          </a:prstGeom>
          <a:noFill/>
          <a:ln w="15875">
            <a:solidFill>
              <a:srgbClr val="7030A0"/>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sp>
        <p:nvSpPr>
          <p:cNvPr id="11" name="Rechteck: abgerundete Ecken 10">
            <a:extLst>
              <a:ext uri="{FF2B5EF4-FFF2-40B4-BE49-F238E27FC236}">
                <a16:creationId xmlns:a16="http://schemas.microsoft.com/office/drawing/2014/main" id="{600B8BC0-6589-4E0C-88CB-39CA651F3999}"/>
              </a:ext>
            </a:extLst>
          </p:cNvPr>
          <p:cNvSpPr/>
          <p:nvPr/>
        </p:nvSpPr>
        <p:spPr bwMode="auto">
          <a:xfrm>
            <a:off x="65439" y="3673433"/>
            <a:ext cx="3456384" cy="115607"/>
          </a:xfrm>
          <a:prstGeom prst="roundRect">
            <a:avLst/>
          </a:prstGeom>
          <a:noFill/>
          <a:ln w="15875">
            <a:solidFill>
              <a:srgbClr val="00B050"/>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sp>
        <p:nvSpPr>
          <p:cNvPr id="12" name="Rechteck: abgerundete Ecken 11">
            <a:extLst>
              <a:ext uri="{FF2B5EF4-FFF2-40B4-BE49-F238E27FC236}">
                <a16:creationId xmlns:a16="http://schemas.microsoft.com/office/drawing/2014/main" id="{B8A7517B-C956-45E2-B2D3-EF9AE2663576}"/>
              </a:ext>
            </a:extLst>
          </p:cNvPr>
          <p:cNvSpPr/>
          <p:nvPr/>
        </p:nvSpPr>
        <p:spPr bwMode="auto">
          <a:xfrm>
            <a:off x="65439" y="3818147"/>
            <a:ext cx="3456384" cy="115607"/>
          </a:xfrm>
          <a:prstGeom prst="roundRect">
            <a:avLst/>
          </a:prstGeom>
          <a:noFill/>
          <a:ln w="15875">
            <a:solidFill>
              <a:srgbClr val="00B0F0"/>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sp>
        <p:nvSpPr>
          <p:cNvPr id="13" name="Rechteck: abgerundete Ecken 12">
            <a:extLst>
              <a:ext uri="{FF2B5EF4-FFF2-40B4-BE49-F238E27FC236}">
                <a16:creationId xmlns:a16="http://schemas.microsoft.com/office/drawing/2014/main" id="{DD5B10BB-DE9B-4E32-8BD1-D2E391FAC6B6}"/>
              </a:ext>
            </a:extLst>
          </p:cNvPr>
          <p:cNvSpPr/>
          <p:nvPr/>
        </p:nvSpPr>
        <p:spPr bwMode="auto">
          <a:xfrm>
            <a:off x="65439" y="4225825"/>
            <a:ext cx="3456384" cy="158418"/>
          </a:xfrm>
          <a:prstGeom prst="roundRect">
            <a:avLst/>
          </a:prstGeom>
          <a:noFill/>
          <a:ln w="15875">
            <a:solidFill>
              <a:srgbClr val="CC9900"/>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sp>
        <p:nvSpPr>
          <p:cNvPr id="15" name="Titel 1">
            <a:extLst>
              <a:ext uri="{FF2B5EF4-FFF2-40B4-BE49-F238E27FC236}">
                <a16:creationId xmlns:a16="http://schemas.microsoft.com/office/drawing/2014/main" id="{51343BE9-AD5F-456F-A6E5-3212336D1257}"/>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Was ist SAP, ABAP und SAP-Transaktion?</a:t>
            </a:r>
          </a:p>
          <a:p>
            <a:br>
              <a:rPr lang="de-DE" b="1" kern="0" dirty="0">
                <a:latin typeface="+mn-lt"/>
              </a:rPr>
            </a:br>
            <a:endParaRPr lang="de-DE" sz="2000" b="1" kern="0" dirty="0">
              <a:latin typeface="+mn-lt"/>
            </a:endParaRPr>
          </a:p>
        </p:txBody>
      </p:sp>
      <p:graphicFrame>
        <p:nvGraphicFramePr>
          <p:cNvPr id="3" name="Diagramm 2">
            <a:extLst>
              <a:ext uri="{FF2B5EF4-FFF2-40B4-BE49-F238E27FC236}">
                <a16:creationId xmlns:a16="http://schemas.microsoft.com/office/drawing/2014/main" id="{0AFDFA32-A534-6764-EAB2-474D48503125}"/>
              </a:ext>
            </a:extLst>
          </p:cNvPr>
          <p:cNvGraphicFramePr/>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1467116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3EFB299A-F408-F72B-5EDD-5720C5ADB2CF}"/>
              </a:ext>
            </a:extLst>
          </p:cNvPr>
          <p:cNvPicPr>
            <a:picLocks noChangeAspect="1"/>
          </p:cNvPicPr>
          <p:nvPr/>
        </p:nvPicPr>
        <p:blipFill>
          <a:blip r:embed="rId3"/>
          <a:stretch>
            <a:fillRect/>
          </a:stretch>
        </p:blipFill>
        <p:spPr>
          <a:xfrm>
            <a:off x="0" y="0"/>
            <a:ext cx="9144000" cy="6857999"/>
          </a:xfrm>
          <a:prstGeom prst="rect">
            <a:avLst/>
          </a:prstGeom>
        </p:spPr>
      </p:pic>
      <p:sp>
        <p:nvSpPr>
          <p:cNvPr id="3" name="Inhaltsplatzhalter 2"/>
          <p:cNvSpPr>
            <a:spLocks noGrp="1"/>
          </p:cNvSpPr>
          <p:nvPr>
            <p:ph idx="1"/>
          </p:nvPr>
        </p:nvSpPr>
        <p:spPr>
          <a:xfrm>
            <a:off x="685800" y="1295400"/>
            <a:ext cx="7772400" cy="4293840"/>
          </a:xfrm>
        </p:spPr>
        <p:txBody>
          <a:bodyPr/>
          <a:lstStyle/>
          <a:p>
            <a:pPr>
              <a:lnSpc>
                <a:spcPct val="121000"/>
              </a:lnSpc>
              <a:buBlip>
                <a:blip r:embed="rId4"/>
              </a:buBlip>
              <a:defRPr/>
            </a:pPr>
            <a:r>
              <a:rPr lang="de-DE" sz="2400" dirty="0"/>
              <a:t>Kurze Einführung zum LWV Hessen</a:t>
            </a:r>
          </a:p>
          <a:p>
            <a:pPr>
              <a:lnSpc>
                <a:spcPct val="121000"/>
              </a:lnSpc>
              <a:buBlip>
                <a:blip r:embed="rId4"/>
              </a:buBlip>
              <a:defRPr/>
            </a:pPr>
            <a:r>
              <a:rPr lang="de-DE" sz="2400" dirty="0"/>
              <a:t>Was ist SAP, ABAP und SAP-Transaktion?</a:t>
            </a:r>
          </a:p>
          <a:p>
            <a:pPr>
              <a:lnSpc>
                <a:spcPct val="121000"/>
              </a:lnSpc>
              <a:buBlip>
                <a:blip r:embed="rId4"/>
              </a:buBlip>
              <a:defRPr/>
            </a:pPr>
            <a:r>
              <a:rPr lang="de-DE" sz="2400" dirty="0"/>
              <a:t>Analyse</a:t>
            </a:r>
          </a:p>
          <a:p>
            <a:pPr>
              <a:lnSpc>
                <a:spcPct val="121000"/>
              </a:lnSpc>
              <a:buBlip>
                <a:blip r:embed="rId4"/>
              </a:buBlip>
              <a:defRPr/>
            </a:pPr>
            <a:r>
              <a:rPr lang="de-DE" sz="2400" dirty="0"/>
              <a:t>Planung</a:t>
            </a:r>
          </a:p>
          <a:p>
            <a:pPr>
              <a:lnSpc>
                <a:spcPct val="121000"/>
              </a:lnSpc>
              <a:buBlip>
                <a:blip r:embed="rId4"/>
              </a:buBlip>
              <a:defRPr/>
            </a:pPr>
            <a:r>
              <a:rPr lang="de-DE" sz="2400" dirty="0"/>
              <a:t>Implementierung</a:t>
            </a:r>
          </a:p>
          <a:p>
            <a:pPr>
              <a:lnSpc>
                <a:spcPct val="121000"/>
              </a:lnSpc>
              <a:buBlip>
                <a:blip r:embed="rId4"/>
              </a:buBlip>
              <a:defRPr/>
            </a:pPr>
            <a:r>
              <a:rPr lang="de-DE" sz="2400" dirty="0"/>
              <a:t>Qualitätsmanagement</a:t>
            </a:r>
          </a:p>
          <a:p>
            <a:pPr>
              <a:lnSpc>
                <a:spcPct val="121000"/>
              </a:lnSpc>
              <a:buBlip>
                <a:blip r:embed="rId4"/>
              </a:buBlip>
              <a:defRPr/>
            </a:pPr>
            <a:r>
              <a:rPr lang="de-DE" sz="2400" dirty="0"/>
              <a:t>Fazit &amp; Ausblick</a:t>
            </a:r>
          </a:p>
          <a:p>
            <a:pPr>
              <a:lnSpc>
                <a:spcPct val="121000"/>
              </a:lnSpc>
              <a:buBlip>
                <a:blip r:embed="rId4"/>
              </a:buBlip>
              <a:defRPr/>
            </a:pPr>
            <a:r>
              <a:rPr lang="de-DE" sz="2400" dirty="0"/>
              <a:t>Quelle</a:t>
            </a:r>
          </a:p>
          <a:p>
            <a:pPr marL="0" indent="0">
              <a:buNone/>
              <a:defRPr/>
            </a:pPr>
            <a:endParaRPr lang="de-DE" sz="2400" dirty="0"/>
          </a:p>
          <a:p>
            <a:pPr>
              <a:buFontTx/>
              <a:buChar char="-"/>
              <a:defRPr/>
            </a:pPr>
            <a:endParaRPr lang="de-DE" sz="2400" dirty="0"/>
          </a:p>
        </p:txBody>
      </p:sp>
      <p:sp>
        <p:nvSpPr>
          <p:cNvPr id="7" name="Titel 1">
            <a:extLst>
              <a:ext uri="{FF2B5EF4-FFF2-40B4-BE49-F238E27FC236}">
                <a16:creationId xmlns:a16="http://schemas.microsoft.com/office/drawing/2014/main" id="{741911D7-8D53-47A1-B937-905873C5DB2B}"/>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r>
              <a:rPr lang="de-DE" b="1" kern="0" dirty="0">
                <a:latin typeface="+mn-lt"/>
              </a:rPr>
              <a:t>Agenda</a:t>
            </a:r>
            <a:br>
              <a:rPr lang="de-DE" b="1" kern="0" dirty="0">
                <a:latin typeface="+mn-lt"/>
              </a:rPr>
            </a:br>
            <a:endParaRPr lang="de-DE" sz="2000" b="1" kern="0" dirty="0">
              <a:latin typeface="+mn-lt"/>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1F65909-635C-920D-31B5-892BA184C550}"/>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Planung</a:t>
            </a:r>
          </a:p>
          <a:p>
            <a:br>
              <a:rPr lang="de-DE" b="1" kern="0" dirty="0">
                <a:latin typeface="+mn-lt"/>
              </a:rPr>
            </a:br>
            <a:r>
              <a:rPr lang="de-DE" sz="2000" b="1" kern="0" dirty="0">
                <a:latin typeface="+mn-lt"/>
              </a:rPr>
              <a:t>Zeitplanung</a:t>
            </a:r>
            <a:endParaRPr lang="de-DE" b="1" kern="0" dirty="0">
              <a:latin typeface="+mn-lt"/>
            </a:endParaRPr>
          </a:p>
          <a:p>
            <a:endParaRPr lang="de-DE" b="1" kern="0" dirty="0">
              <a:latin typeface="+mn-lt"/>
            </a:endParaRPr>
          </a:p>
          <a:p>
            <a:pPr>
              <a:lnSpc>
                <a:spcPct val="141000"/>
              </a:lnSpc>
            </a:pP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13" name="Diagramm 12">
            <a:extLst>
              <a:ext uri="{FF2B5EF4-FFF2-40B4-BE49-F238E27FC236}">
                <a16:creationId xmlns:a16="http://schemas.microsoft.com/office/drawing/2014/main" id="{9A06DB9C-3EC9-2370-711E-43118E9C0413}"/>
              </a:ext>
            </a:extLst>
          </p:cNvPr>
          <p:cNvGraphicFramePr/>
          <p:nvPr/>
        </p:nvGraphicFramePr>
        <p:xfrm>
          <a:off x="481038" y="1412776"/>
          <a:ext cx="8051402" cy="496855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 name="Diagramm 1">
            <a:extLst>
              <a:ext uri="{FF2B5EF4-FFF2-40B4-BE49-F238E27FC236}">
                <a16:creationId xmlns:a16="http://schemas.microsoft.com/office/drawing/2014/main" id="{86983413-AC87-9E65-9405-D67D1CF845F2}"/>
              </a:ext>
            </a:extLst>
          </p:cNvPr>
          <p:cNvGraphicFramePr/>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334943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marL="0" marR="0" lvl="0" indent="0" algn="l" defTabSz="914400" rtl="0" eaLnBrk="0" fontAlgn="base" latinLnBrk="0" hangingPunct="0">
              <a:lnSpc>
                <a:spcPct val="121000"/>
              </a:lnSpc>
              <a:spcBef>
                <a:spcPct val="0"/>
              </a:spcBef>
              <a:spcAft>
                <a:spcPct val="0"/>
              </a:spcAft>
              <a:buClrTx/>
              <a:buSzTx/>
              <a:buFontTx/>
              <a:buNone/>
              <a:tabLst/>
              <a:defRPr/>
            </a:pPr>
            <a:r>
              <a:rPr kumimoji="0" lang="de-DE" sz="2400" b="1" i="0" u="none" strike="noStrike" kern="0" cap="none" spc="0" normalizeH="0" baseline="0" noProof="0" dirty="0">
                <a:ln>
                  <a:noFill/>
                </a:ln>
                <a:solidFill>
                  <a:srgbClr val="000000"/>
                </a:solidFill>
                <a:effectLst/>
                <a:uLnTx/>
                <a:uFillTx/>
                <a:latin typeface="Arial"/>
                <a:ea typeface="+mj-ea"/>
                <a:cs typeface="+mj-cs"/>
              </a:rPr>
              <a:t>Fazit &amp; Ausblick</a:t>
            </a:r>
          </a:p>
          <a:p>
            <a:pPr marL="0" marR="0" lvl="0" indent="0" algn="l" defTabSz="914400" rtl="0" eaLnBrk="0" fontAlgn="base" latinLnBrk="0" hangingPunct="0">
              <a:lnSpc>
                <a:spcPct val="85000"/>
              </a:lnSpc>
              <a:spcBef>
                <a:spcPct val="0"/>
              </a:spcBef>
              <a:spcAft>
                <a:spcPct val="0"/>
              </a:spcAft>
              <a:buClrTx/>
              <a:buSzTx/>
              <a:buFontTx/>
              <a:buNone/>
              <a:tabLst/>
              <a:defRPr/>
            </a:pPr>
            <a:br>
              <a:rPr kumimoji="0" lang="de-DE" sz="2400" b="1" i="0" u="none" strike="noStrike" kern="0" cap="none" spc="0" normalizeH="0" baseline="0" noProof="0" dirty="0">
                <a:ln>
                  <a:noFill/>
                </a:ln>
                <a:solidFill>
                  <a:srgbClr val="000000"/>
                </a:solidFill>
                <a:effectLst/>
                <a:uLnTx/>
                <a:uFillTx/>
                <a:latin typeface="Arial"/>
                <a:ea typeface="+mj-ea"/>
                <a:cs typeface="+mj-cs"/>
              </a:rPr>
            </a:br>
            <a:r>
              <a:rPr kumimoji="0" lang="de-DE" sz="2000" b="1" i="0" u="none" strike="noStrike" kern="0" cap="none" spc="0" normalizeH="0" baseline="0" noProof="0" dirty="0" err="1">
                <a:ln>
                  <a:noFill/>
                </a:ln>
                <a:solidFill>
                  <a:srgbClr val="000000"/>
                </a:solidFill>
                <a:effectLst/>
                <a:uLnTx/>
                <a:uFillTx/>
                <a:latin typeface="Arial"/>
                <a:ea typeface="+mj-ea"/>
                <a:cs typeface="+mj-cs"/>
              </a:rPr>
              <a:t>Lessons-Learned</a:t>
            </a:r>
            <a:endParaRPr kumimoji="0" lang="de-DE" sz="1800" b="0" i="0" u="none" strike="noStrike" kern="1200" cap="none" spc="0" normalizeH="0" baseline="0" noProof="0" dirty="0">
              <a:ln>
                <a:noFill/>
              </a:ln>
              <a:solidFill>
                <a:srgbClr val="000000"/>
              </a:solidFill>
              <a:effectLst/>
              <a:uLnTx/>
              <a:uFillTx/>
              <a:latin typeface="Arial"/>
              <a:ea typeface="+mj-ea"/>
              <a:cs typeface="+mj-cs"/>
            </a:endParaRPr>
          </a:p>
          <a:p>
            <a:pPr marL="285750" marR="0" lvl="0" indent="-285750" algn="l" defTabSz="914400" rtl="0" eaLnBrk="0" fontAlgn="base" latinLnBrk="0" hangingPunct="0">
              <a:lnSpc>
                <a:spcPct val="141000"/>
              </a:lnSpc>
              <a:spcBef>
                <a:spcPct val="0"/>
              </a:spcBef>
              <a:spcAft>
                <a:spcPct val="0"/>
              </a:spcAft>
              <a:buClrTx/>
              <a:buSzTx/>
              <a:buFontTx/>
              <a:buBlip>
                <a:blip r:embed="rId3"/>
              </a:buBlip>
              <a:tabLst/>
              <a:defRPr/>
            </a:pPr>
            <a:endParaRPr kumimoji="0" lang="de-DE" sz="1800" b="0" i="0" u="none" strike="noStrike" kern="1200" cap="none" spc="0" normalizeH="0" baseline="0" noProof="0" dirty="0">
              <a:ln>
                <a:noFill/>
              </a:ln>
              <a:solidFill>
                <a:srgbClr val="000000"/>
              </a:solidFill>
              <a:effectLst/>
              <a:uLnTx/>
              <a:uFillTx/>
              <a:latin typeface="Arial"/>
              <a:ea typeface="+mj-ea"/>
              <a:cs typeface="+mj-cs"/>
            </a:endParaRPr>
          </a:p>
          <a:p>
            <a:pPr marL="0" marR="0" lvl="0" indent="0" algn="l" defTabSz="914400" rtl="0" eaLnBrk="0" fontAlgn="base" latinLnBrk="0" hangingPunct="0">
              <a:lnSpc>
                <a:spcPct val="141000"/>
              </a:lnSpc>
              <a:spcBef>
                <a:spcPct val="0"/>
              </a:spcBef>
              <a:spcAft>
                <a:spcPct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a:ea typeface="+mj-ea"/>
              <a:cs typeface="+mj-cs"/>
            </a:endParaRPr>
          </a:p>
          <a:p>
            <a:pPr marL="0" marR="0" lvl="0" indent="0" algn="l" defTabSz="914400" rtl="0" eaLnBrk="0" fontAlgn="base" latinLnBrk="0" hangingPunct="0">
              <a:lnSpc>
                <a:spcPct val="141000"/>
              </a:lnSpc>
              <a:spcBef>
                <a:spcPct val="0"/>
              </a:spcBef>
              <a:spcAft>
                <a:spcPct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a:ea typeface="+mj-ea"/>
              <a:cs typeface="+mj-cs"/>
            </a:endParaRPr>
          </a:p>
          <a:p>
            <a:pPr marL="0" marR="0" lvl="0" indent="0" algn="l" defTabSz="914400" rtl="0" eaLnBrk="0" fontAlgn="base" latinLnBrk="0" hangingPunct="0">
              <a:lnSpc>
                <a:spcPct val="141000"/>
              </a:lnSpc>
              <a:spcBef>
                <a:spcPct val="0"/>
              </a:spcBef>
              <a:spcAft>
                <a:spcPct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a:ea typeface="+mj-ea"/>
              <a:cs typeface="+mj-cs"/>
            </a:endParaRPr>
          </a:p>
          <a:p>
            <a:pPr marL="0" marR="0" lvl="0" indent="0" algn="l" defTabSz="914400" rtl="0" eaLnBrk="0" fontAlgn="base" latinLnBrk="0" hangingPunct="0">
              <a:lnSpc>
                <a:spcPct val="141000"/>
              </a:lnSpc>
              <a:spcBef>
                <a:spcPct val="0"/>
              </a:spcBef>
              <a:spcAft>
                <a:spcPct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a:ea typeface="+mj-ea"/>
              <a:cs typeface="+mj-cs"/>
            </a:endParaRPr>
          </a:p>
          <a:p>
            <a:pPr marL="0" marR="0" lvl="0" indent="0" algn="l" defTabSz="914400" rtl="0" eaLnBrk="0" fontAlgn="base" latinLnBrk="0" hangingPunct="0">
              <a:lnSpc>
                <a:spcPct val="85000"/>
              </a:lnSpc>
              <a:spcBef>
                <a:spcPct val="0"/>
              </a:spcBef>
              <a:spcAft>
                <a:spcPct val="0"/>
              </a:spcAft>
              <a:buClrTx/>
              <a:buSzTx/>
              <a:buFontTx/>
              <a:buNone/>
              <a:tabLst/>
              <a:defRPr/>
            </a:pPr>
            <a:endParaRPr kumimoji="0" lang="de-DE" sz="2400" b="1" i="0" u="none" strike="noStrike" kern="0" cap="none" spc="0" normalizeH="0" baseline="0" noProof="0" dirty="0">
              <a:ln>
                <a:noFill/>
              </a:ln>
              <a:solidFill>
                <a:srgbClr val="000000"/>
              </a:solidFill>
              <a:effectLst/>
              <a:uLnTx/>
              <a:uFillTx/>
              <a:latin typeface="Arial"/>
              <a:ea typeface="+mj-ea"/>
              <a:cs typeface="+mj-cs"/>
            </a:endParaRPr>
          </a:p>
          <a:p>
            <a:pPr marL="0" marR="0" lvl="0" indent="0" algn="l" defTabSz="914400" rtl="0" eaLnBrk="0" fontAlgn="base" latinLnBrk="0" hangingPunct="0">
              <a:lnSpc>
                <a:spcPct val="85000"/>
              </a:lnSpc>
              <a:spcBef>
                <a:spcPct val="0"/>
              </a:spcBef>
              <a:spcAft>
                <a:spcPct val="0"/>
              </a:spcAft>
              <a:buClrTx/>
              <a:buSzTx/>
              <a:buFontTx/>
              <a:buNone/>
              <a:tabLst/>
              <a:defRPr/>
            </a:pPr>
            <a:endParaRPr kumimoji="0" lang="de-DE" sz="2000" b="1" i="0" u="none" strike="noStrike" kern="0" cap="none" spc="0" normalizeH="0" baseline="0" noProof="0" dirty="0">
              <a:ln>
                <a:noFill/>
              </a:ln>
              <a:solidFill>
                <a:srgbClr val="000000"/>
              </a:solidFill>
              <a:effectLst/>
              <a:uLnTx/>
              <a:uFillTx/>
              <a:latin typeface="Arial"/>
              <a:ea typeface="+mj-ea"/>
              <a:cs typeface="+mj-cs"/>
            </a:endParaRPr>
          </a:p>
          <a:p>
            <a:pPr marL="0" marR="0" lvl="0" indent="0" algn="l" defTabSz="914400" rtl="0" eaLnBrk="0" fontAlgn="base" latinLnBrk="0" hangingPunct="0">
              <a:lnSpc>
                <a:spcPct val="85000"/>
              </a:lnSpc>
              <a:spcBef>
                <a:spcPct val="0"/>
              </a:spcBef>
              <a:spcAft>
                <a:spcPct val="0"/>
              </a:spcAft>
              <a:buClrTx/>
              <a:buSzTx/>
              <a:buFontTx/>
              <a:buNone/>
              <a:tabLst/>
              <a:defRPr/>
            </a:pPr>
            <a:endParaRPr kumimoji="0" lang="de-DE" sz="2000" b="1" i="0" u="none" strike="noStrike" kern="0" cap="none" spc="0" normalizeH="0" baseline="0" noProof="0" dirty="0">
              <a:ln>
                <a:noFill/>
              </a:ln>
              <a:solidFill>
                <a:srgbClr val="000000"/>
              </a:solidFill>
              <a:effectLst/>
              <a:uLnTx/>
              <a:uFillTx/>
              <a:latin typeface="Arial"/>
              <a:ea typeface="+mj-ea"/>
              <a:cs typeface="+mj-cs"/>
            </a:endParaRPr>
          </a:p>
          <a:p>
            <a:pPr marL="0" marR="0" lvl="0" indent="0" algn="l" defTabSz="914400" rtl="0" eaLnBrk="0" fontAlgn="base" latinLnBrk="0" hangingPunct="0">
              <a:lnSpc>
                <a:spcPct val="85000"/>
              </a:lnSpc>
              <a:spcBef>
                <a:spcPct val="0"/>
              </a:spcBef>
              <a:spcAft>
                <a:spcPct val="0"/>
              </a:spcAft>
              <a:buClrTx/>
              <a:buSzTx/>
              <a:buFontTx/>
              <a:buNone/>
              <a:tabLst/>
              <a:defRPr/>
            </a:pPr>
            <a:endParaRPr kumimoji="0" lang="de-DE" sz="2000" b="1" i="0" u="none" strike="noStrike" kern="0" cap="none" spc="0" normalizeH="0" baseline="0" noProof="0" dirty="0">
              <a:ln>
                <a:noFill/>
              </a:ln>
              <a:solidFill>
                <a:srgbClr val="000000"/>
              </a:solidFill>
              <a:effectLst/>
              <a:uLnTx/>
              <a:uFillTx/>
              <a:latin typeface="Arial"/>
              <a:ea typeface="+mj-ea"/>
              <a:cs typeface="+mj-cs"/>
            </a:endParaRPr>
          </a:p>
        </p:txBody>
      </p:sp>
      <p:pic>
        <p:nvPicPr>
          <p:cNvPr id="5" name="Grafik 4">
            <a:extLst>
              <a:ext uri="{FF2B5EF4-FFF2-40B4-BE49-F238E27FC236}">
                <a16:creationId xmlns:a16="http://schemas.microsoft.com/office/drawing/2014/main" id="{F4C28480-4D33-9122-B9A4-5DD223A06F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980728"/>
            <a:ext cx="7719490" cy="5607496"/>
          </a:xfrm>
          <a:prstGeom prst="rect">
            <a:avLst/>
          </a:prstGeom>
        </p:spPr>
      </p:pic>
      <p:graphicFrame>
        <p:nvGraphicFramePr>
          <p:cNvPr id="2" name="Diagramm 1">
            <a:extLst>
              <a:ext uri="{FF2B5EF4-FFF2-40B4-BE49-F238E27FC236}">
                <a16:creationId xmlns:a16="http://schemas.microsoft.com/office/drawing/2014/main" id="{D59EB83A-886F-074B-9E9F-C2B2C4458A4D}"/>
              </a:ext>
            </a:extLst>
          </p:cNvPr>
          <p:cNvGraphicFramePr/>
          <p:nvPr/>
        </p:nvGraphicFramePr>
        <p:xfrm>
          <a:off x="0" y="6453336"/>
          <a:ext cx="4392488" cy="5746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2304944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7A59CAB5-DBF1-44F4-A059-9D97C18DB2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922360"/>
            <a:ext cx="7920880" cy="5705943"/>
          </a:xfrm>
        </p:spPr>
      </p:pic>
      <p:sp>
        <p:nvSpPr>
          <p:cNvPr id="9" name="Titel 1">
            <a:extLst>
              <a:ext uri="{FF2B5EF4-FFF2-40B4-BE49-F238E27FC236}">
                <a16:creationId xmlns:a16="http://schemas.microsoft.com/office/drawing/2014/main" id="{3AA15E5B-50E1-4990-B4C9-28228BAF712A}"/>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marL="0" marR="0" lvl="0" indent="0" algn="l" defTabSz="914400" rtl="0" eaLnBrk="0" fontAlgn="base" latinLnBrk="0" hangingPunct="0">
              <a:lnSpc>
                <a:spcPct val="121000"/>
              </a:lnSpc>
              <a:spcBef>
                <a:spcPct val="0"/>
              </a:spcBef>
              <a:spcAft>
                <a:spcPct val="0"/>
              </a:spcAft>
              <a:buClrTx/>
              <a:buSzTx/>
              <a:buFontTx/>
              <a:buNone/>
              <a:tabLst/>
              <a:defRPr/>
            </a:pPr>
            <a:r>
              <a:rPr kumimoji="0" lang="de-DE" sz="2400" b="1" i="0" u="none" strike="noStrike" kern="0" cap="none" spc="0" normalizeH="0" baseline="0" noProof="0" dirty="0">
                <a:ln>
                  <a:noFill/>
                </a:ln>
                <a:solidFill>
                  <a:srgbClr val="000000"/>
                </a:solidFill>
                <a:effectLst/>
                <a:uLnTx/>
                <a:uFillTx/>
                <a:latin typeface="Arial"/>
                <a:ea typeface="+mj-ea"/>
                <a:cs typeface="+mj-cs"/>
              </a:rPr>
              <a:t>Analyse</a:t>
            </a:r>
          </a:p>
          <a:p>
            <a:pPr marL="0" marR="0" lvl="0" indent="0" algn="l" defTabSz="914400" rtl="0" eaLnBrk="0" fontAlgn="base" latinLnBrk="0" hangingPunct="0">
              <a:lnSpc>
                <a:spcPct val="85000"/>
              </a:lnSpc>
              <a:spcBef>
                <a:spcPct val="0"/>
              </a:spcBef>
              <a:spcAft>
                <a:spcPct val="0"/>
              </a:spcAft>
              <a:buClrTx/>
              <a:buSzTx/>
              <a:buFontTx/>
              <a:buNone/>
              <a:tabLst/>
              <a:defRPr/>
            </a:pPr>
            <a:br>
              <a:rPr kumimoji="0" lang="de-DE" sz="2400" b="1" i="0" u="none" strike="noStrike" kern="0" cap="none" spc="0" normalizeH="0" baseline="0" noProof="0" dirty="0">
                <a:ln>
                  <a:noFill/>
                </a:ln>
                <a:solidFill>
                  <a:srgbClr val="000000"/>
                </a:solidFill>
                <a:effectLst/>
                <a:uLnTx/>
                <a:uFillTx/>
                <a:latin typeface="Arial"/>
                <a:ea typeface="+mj-ea"/>
                <a:cs typeface="+mj-cs"/>
              </a:rPr>
            </a:br>
            <a:r>
              <a:rPr kumimoji="0" lang="de-DE" sz="2000" b="1" i="0" u="none" strike="noStrike" kern="0" cap="none" spc="0" normalizeH="0" baseline="0" noProof="0" dirty="0">
                <a:ln>
                  <a:noFill/>
                </a:ln>
                <a:solidFill>
                  <a:srgbClr val="000000"/>
                </a:solidFill>
                <a:effectLst/>
                <a:uLnTx/>
                <a:uFillTx/>
                <a:latin typeface="Arial"/>
                <a:ea typeface="+mj-ea"/>
                <a:cs typeface="+mj-cs"/>
              </a:rPr>
              <a:t>Ist-Analyse</a:t>
            </a:r>
          </a:p>
        </p:txBody>
      </p:sp>
      <p:graphicFrame>
        <p:nvGraphicFramePr>
          <p:cNvPr id="2" name="Diagramm 1">
            <a:extLst>
              <a:ext uri="{FF2B5EF4-FFF2-40B4-BE49-F238E27FC236}">
                <a16:creationId xmlns:a16="http://schemas.microsoft.com/office/drawing/2014/main" id="{E163B827-14BF-136A-0BFA-ADF3D80D09EF}"/>
              </a:ext>
            </a:extLst>
          </p:cNvPr>
          <p:cNvGraphicFramePr/>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300753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Planung</a:t>
            </a:r>
          </a:p>
          <a:p>
            <a:br>
              <a:rPr lang="de-DE" b="1" kern="0" dirty="0">
                <a:latin typeface="+mn-lt"/>
              </a:rPr>
            </a:br>
            <a:r>
              <a:rPr lang="de-DE" sz="2000" b="1" kern="0" dirty="0">
                <a:latin typeface="+mn-lt"/>
              </a:rPr>
              <a:t>Anwendungsfälle (Use Case)</a:t>
            </a:r>
            <a:endParaRPr lang="de-DE" b="1" kern="0" dirty="0">
              <a:latin typeface="+mn-lt"/>
            </a:endParaRPr>
          </a:p>
          <a:p>
            <a:pPr>
              <a:lnSpc>
                <a:spcPct val="141000"/>
              </a:lnSpc>
            </a:pP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gn="ct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pic>
        <p:nvPicPr>
          <p:cNvPr id="6" name="Grafik 5">
            <a:extLst>
              <a:ext uri="{FF2B5EF4-FFF2-40B4-BE49-F238E27FC236}">
                <a16:creationId xmlns:a16="http://schemas.microsoft.com/office/drawing/2014/main" id="{7C3BCB24-53F6-FC3A-229D-5475AB606ED2}"/>
              </a:ext>
            </a:extLst>
          </p:cNvPr>
          <p:cNvPicPr>
            <a:picLocks noChangeAspect="1"/>
          </p:cNvPicPr>
          <p:nvPr/>
        </p:nvPicPr>
        <p:blipFill rotWithShape="1">
          <a:blip r:embed="rId4">
            <a:extLst>
              <a:ext uri="{28A0092B-C50C-407E-A947-70E740481C1C}">
                <a14:useLocalDpi xmlns:a14="http://schemas.microsoft.com/office/drawing/2010/main" val="0"/>
              </a:ext>
            </a:extLst>
          </a:blip>
          <a:srcRect b="25850"/>
          <a:stretch/>
        </p:blipFill>
        <p:spPr>
          <a:xfrm>
            <a:off x="956959" y="1340293"/>
            <a:ext cx="7230082" cy="5445224"/>
          </a:xfrm>
          <a:prstGeom prst="rect">
            <a:avLst/>
          </a:prstGeom>
        </p:spPr>
      </p:pic>
    </p:spTree>
    <p:extLst>
      <p:ext uri="{BB962C8B-B14F-4D97-AF65-F5344CB8AC3E}">
        <p14:creationId xmlns:p14="http://schemas.microsoft.com/office/powerpoint/2010/main" val="337496321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Implementierung</a:t>
            </a:r>
          </a:p>
          <a:p>
            <a:br>
              <a:rPr lang="de-DE" b="1" kern="0" dirty="0">
                <a:latin typeface="+mn-lt"/>
              </a:rPr>
            </a:br>
            <a:r>
              <a:rPr lang="de-DE" sz="2000" b="1" kern="0" dirty="0">
                <a:latin typeface="+mn-lt"/>
              </a:rPr>
              <a:t>Transportieren Daten in SAP</a:t>
            </a: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pic>
        <p:nvPicPr>
          <p:cNvPr id="6" name="Grafik 5">
            <a:extLst>
              <a:ext uri="{FF2B5EF4-FFF2-40B4-BE49-F238E27FC236}">
                <a16:creationId xmlns:a16="http://schemas.microsoft.com/office/drawing/2014/main" id="{8412C8A3-48C9-69CA-880C-D6231E235C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49424"/>
            <a:ext cx="9090660" cy="5638800"/>
          </a:xfrm>
          <a:prstGeom prst="rect">
            <a:avLst/>
          </a:prstGeom>
        </p:spPr>
      </p:pic>
      <p:pic>
        <p:nvPicPr>
          <p:cNvPr id="8" name="Grafik 7">
            <a:extLst>
              <a:ext uri="{FF2B5EF4-FFF2-40B4-BE49-F238E27FC236}">
                <a16:creationId xmlns:a16="http://schemas.microsoft.com/office/drawing/2014/main" id="{D90EED76-76AF-3A0D-7984-056534558D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0549" y="3104787"/>
            <a:ext cx="5158740" cy="3695700"/>
          </a:xfrm>
          <a:prstGeom prst="rect">
            <a:avLst/>
          </a:prstGeom>
        </p:spPr>
      </p:pic>
      <p:pic>
        <p:nvPicPr>
          <p:cNvPr id="10" name="Grafik 9">
            <a:extLst>
              <a:ext uri="{FF2B5EF4-FFF2-40B4-BE49-F238E27FC236}">
                <a16:creationId xmlns:a16="http://schemas.microsoft.com/office/drawing/2014/main" id="{E017B0C0-758F-2E40-25DF-CB41B123BB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511" y="3385124"/>
            <a:ext cx="4785360" cy="3421380"/>
          </a:xfrm>
          <a:prstGeom prst="rect">
            <a:avLst/>
          </a:prstGeom>
        </p:spPr>
      </p:pic>
    </p:spTree>
    <p:extLst>
      <p:ext uri="{BB962C8B-B14F-4D97-AF65-F5344CB8AC3E}">
        <p14:creationId xmlns:p14="http://schemas.microsoft.com/office/powerpoint/2010/main" val="16023568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9147829-4AFD-BFBC-26F1-A373BED6B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1412776"/>
            <a:ext cx="6624459" cy="4572345"/>
          </a:xfrm>
          <a:prstGeom prst="rect">
            <a:avLst/>
          </a:prstGeom>
        </p:spPr>
      </p:pic>
    </p:spTree>
    <p:extLst>
      <p:ext uri="{BB962C8B-B14F-4D97-AF65-F5344CB8AC3E}">
        <p14:creationId xmlns:p14="http://schemas.microsoft.com/office/powerpoint/2010/main" val="356513100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C6DBDF1-8820-8748-6D97-C7DA319EFB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9850" y="1937"/>
            <a:ext cx="5184299" cy="7387526"/>
          </a:xfrm>
          <a:prstGeom prst="rect">
            <a:avLst/>
          </a:prstGeom>
        </p:spPr>
      </p:pic>
    </p:spTree>
    <p:extLst>
      <p:ext uri="{BB962C8B-B14F-4D97-AF65-F5344CB8AC3E}">
        <p14:creationId xmlns:p14="http://schemas.microsoft.com/office/powerpoint/2010/main" val="179004429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D46D115-D846-F6BA-96B3-FB7103556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760" y="44437"/>
            <a:ext cx="4392488" cy="6881948"/>
          </a:xfrm>
          <a:prstGeom prst="rect">
            <a:avLst/>
          </a:prstGeom>
        </p:spPr>
      </p:pic>
    </p:spTree>
    <p:extLst>
      <p:ext uri="{BB962C8B-B14F-4D97-AF65-F5344CB8AC3E}">
        <p14:creationId xmlns:p14="http://schemas.microsoft.com/office/powerpoint/2010/main" val="234584188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D929B87E-D17A-0547-17DF-62643F081C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052736"/>
            <a:ext cx="6120403" cy="5453778"/>
          </a:xfrm>
          <a:prstGeom prst="rect">
            <a:avLst/>
          </a:prstGeom>
          <a:noFill/>
          <a:ln>
            <a:noFill/>
          </a:ln>
        </p:spPr>
      </p:pic>
    </p:spTree>
    <p:extLst>
      <p:ext uri="{BB962C8B-B14F-4D97-AF65-F5344CB8AC3E}">
        <p14:creationId xmlns:p14="http://schemas.microsoft.com/office/powerpoint/2010/main" val="391792186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Qualitätsmanagement</a:t>
            </a:r>
          </a:p>
          <a:p>
            <a:br>
              <a:rPr lang="de-DE" b="1" kern="0" dirty="0">
                <a:latin typeface="+mn-lt"/>
              </a:rPr>
            </a:br>
            <a:r>
              <a:rPr lang="de-DE" sz="2000" b="1" kern="0" dirty="0">
                <a:latin typeface="+mn-lt"/>
              </a:rPr>
              <a:t>Testphase </a:t>
            </a: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2" name="Diagramm 1">
            <a:extLst>
              <a:ext uri="{FF2B5EF4-FFF2-40B4-BE49-F238E27FC236}">
                <a16:creationId xmlns:a16="http://schemas.microsoft.com/office/drawing/2014/main" id="{0AF5AD8A-7B82-E510-E8D5-123ABBA69281}"/>
              </a:ext>
            </a:extLst>
          </p:cNvPr>
          <p:cNvGraphicFramePr/>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 name="Gruppieren 2">
            <a:extLst>
              <a:ext uri="{FF2B5EF4-FFF2-40B4-BE49-F238E27FC236}">
                <a16:creationId xmlns:a16="http://schemas.microsoft.com/office/drawing/2014/main" id="{875A27C6-6981-E22C-449B-229E5C91EE07}"/>
              </a:ext>
            </a:extLst>
          </p:cNvPr>
          <p:cNvGrpSpPr/>
          <p:nvPr/>
        </p:nvGrpSpPr>
        <p:grpSpPr>
          <a:xfrm>
            <a:off x="-252536" y="1397000"/>
            <a:ext cx="10297144" cy="4336256"/>
            <a:chOff x="-252536" y="1397000"/>
            <a:chExt cx="10297144" cy="4336256"/>
          </a:xfrm>
        </p:grpSpPr>
        <p:pic>
          <p:nvPicPr>
            <p:cNvPr id="11" name="Grafik 10" descr="Pfeil: Gerade mit einfarbiger Füllung">
              <a:extLst>
                <a:ext uri="{FF2B5EF4-FFF2-40B4-BE49-F238E27FC236}">
                  <a16:creationId xmlns:a16="http://schemas.microsoft.com/office/drawing/2014/main" id="{2D141065-B7EA-A589-0D33-009F5398AD6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87624" y="2093292"/>
              <a:ext cx="8856984" cy="3279923"/>
            </a:xfrm>
            <a:prstGeom prst="rect">
              <a:avLst/>
            </a:prstGeom>
          </p:spPr>
        </p:pic>
        <p:graphicFrame>
          <p:nvGraphicFramePr>
            <p:cNvPr id="7" name="Diagramm 6">
              <a:extLst>
                <a:ext uri="{FF2B5EF4-FFF2-40B4-BE49-F238E27FC236}">
                  <a16:creationId xmlns:a16="http://schemas.microsoft.com/office/drawing/2014/main" id="{19DA4FE7-E5B2-4CF5-0FFD-93923FA2CA0A}"/>
                </a:ext>
              </a:extLst>
            </p:cNvPr>
            <p:cNvGraphicFramePr/>
            <p:nvPr/>
          </p:nvGraphicFramePr>
          <p:xfrm>
            <a:off x="3190476" y="1397000"/>
            <a:ext cx="6350076" cy="433625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9" name="Grafik 8" descr="Violinschlüssel mit einfarbiger Füllung">
              <a:extLst>
                <a:ext uri="{FF2B5EF4-FFF2-40B4-BE49-F238E27FC236}">
                  <a16:creationId xmlns:a16="http://schemas.microsoft.com/office/drawing/2014/main" id="{CC5A642A-6FF8-0548-F627-728DB5C9DAC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52536" y="2601305"/>
              <a:ext cx="2263895" cy="2263895"/>
            </a:xfrm>
            <a:prstGeom prst="rect">
              <a:avLst/>
            </a:prstGeom>
          </p:spPr>
        </p:pic>
      </p:grpSp>
    </p:spTree>
    <p:extLst>
      <p:ext uri="{BB962C8B-B14F-4D97-AF65-F5344CB8AC3E}">
        <p14:creationId xmlns:p14="http://schemas.microsoft.com/office/powerpoint/2010/main" val="134755546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4ED53052-45BC-4413-805F-BC4C91A8F793}"/>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8403" r="8403"/>
          <a:stretch/>
        </p:blipFill>
        <p:spPr>
          <a:xfrm>
            <a:off x="3930918" y="917616"/>
            <a:ext cx="5105080" cy="2457866"/>
          </a:xfrm>
          <a:prstGeom prst="rect">
            <a:avLst/>
          </a:prstGeom>
        </p:spPr>
      </p:pic>
      <p:pic>
        <p:nvPicPr>
          <p:cNvPr id="6" name="Grafik 5">
            <a:extLst>
              <a:ext uri="{FF2B5EF4-FFF2-40B4-BE49-F238E27FC236}">
                <a16:creationId xmlns:a16="http://schemas.microsoft.com/office/drawing/2014/main" id="{238E1942-C875-441C-8CFA-CB5886B27E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0916" y="3593264"/>
            <a:ext cx="5105081" cy="2366901"/>
          </a:xfrm>
          <a:prstGeom prst="rect">
            <a:avLst/>
          </a:prstGeom>
        </p:spPr>
      </p:pic>
      <p:grpSp>
        <p:nvGrpSpPr>
          <p:cNvPr id="13" name="Gruppieren 12">
            <a:extLst>
              <a:ext uri="{FF2B5EF4-FFF2-40B4-BE49-F238E27FC236}">
                <a16:creationId xmlns:a16="http://schemas.microsoft.com/office/drawing/2014/main" id="{79A11D56-BCEF-4930-AE1B-266F9DDCFD65}"/>
              </a:ext>
            </a:extLst>
          </p:cNvPr>
          <p:cNvGrpSpPr/>
          <p:nvPr/>
        </p:nvGrpSpPr>
        <p:grpSpPr>
          <a:xfrm>
            <a:off x="0" y="917616"/>
            <a:ext cx="5220072" cy="5589240"/>
            <a:chOff x="107504" y="908720"/>
            <a:chExt cx="4104456" cy="5589240"/>
          </a:xfrm>
        </p:grpSpPr>
        <p:pic>
          <p:nvPicPr>
            <p:cNvPr id="4" name="Grafik 3">
              <a:extLst>
                <a:ext uri="{FF2B5EF4-FFF2-40B4-BE49-F238E27FC236}">
                  <a16:creationId xmlns:a16="http://schemas.microsoft.com/office/drawing/2014/main" id="{4F8A75B3-CEAB-4654-982C-EBC6939E59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504" y="908720"/>
              <a:ext cx="4104456" cy="5589240"/>
            </a:xfrm>
            <a:prstGeom prst="rect">
              <a:avLst/>
            </a:prstGeom>
          </p:spPr>
        </p:pic>
        <p:sp>
          <p:nvSpPr>
            <p:cNvPr id="7" name="Ellipse 6">
              <a:extLst>
                <a:ext uri="{FF2B5EF4-FFF2-40B4-BE49-F238E27FC236}">
                  <a16:creationId xmlns:a16="http://schemas.microsoft.com/office/drawing/2014/main" id="{66B1F2B2-488E-4894-9E42-47F1B5F8C503}"/>
                </a:ext>
              </a:extLst>
            </p:cNvPr>
            <p:cNvSpPr/>
            <p:nvPr/>
          </p:nvSpPr>
          <p:spPr bwMode="auto">
            <a:xfrm>
              <a:off x="2483768" y="1556792"/>
              <a:ext cx="738236" cy="360040"/>
            </a:xfrm>
            <a:prstGeom prst="ellipse">
              <a:avLst/>
            </a:prstGeom>
            <a:noFill/>
            <a:ln w="22225">
              <a:solidFill>
                <a:srgbClr val="3399FF"/>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sp>
          <p:nvSpPr>
            <p:cNvPr id="8" name="Ellipse 7">
              <a:extLst>
                <a:ext uri="{FF2B5EF4-FFF2-40B4-BE49-F238E27FC236}">
                  <a16:creationId xmlns:a16="http://schemas.microsoft.com/office/drawing/2014/main" id="{AD9BB288-8F7B-4AA9-8D60-23332B34D1E7}"/>
                </a:ext>
              </a:extLst>
            </p:cNvPr>
            <p:cNvSpPr/>
            <p:nvPr/>
          </p:nvSpPr>
          <p:spPr bwMode="auto">
            <a:xfrm>
              <a:off x="683568" y="4596885"/>
              <a:ext cx="504056" cy="360040"/>
            </a:xfrm>
            <a:prstGeom prst="ellipse">
              <a:avLst/>
            </a:prstGeom>
            <a:noFill/>
            <a:ln w="22225">
              <a:solidFill>
                <a:srgbClr val="3399FF"/>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sp>
          <p:nvSpPr>
            <p:cNvPr id="9" name="Ellipse 8">
              <a:extLst>
                <a:ext uri="{FF2B5EF4-FFF2-40B4-BE49-F238E27FC236}">
                  <a16:creationId xmlns:a16="http://schemas.microsoft.com/office/drawing/2014/main" id="{3C8A0A3B-9A17-4143-A217-1AD5C77D3909}"/>
                </a:ext>
              </a:extLst>
            </p:cNvPr>
            <p:cNvSpPr/>
            <p:nvPr/>
          </p:nvSpPr>
          <p:spPr bwMode="auto">
            <a:xfrm>
              <a:off x="1259632" y="5157192"/>
              <a:ext cx="576064" cy="288032"/>
            </a:xfrm>
            <a:prstGeom prst="ellipse">
              <a:avLst/>
            </a:prstGeom>
            <a:noFill/>
            <a:ln w="22225">
              <a:solidFill>
                <a:srgbClr val="3399FF"/>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grpSp>
      <p:sp>
        <p:nvSpPr>
          <p:cNvPr id="14" name="Titel 1">
            <a:extLst>
              <a:ext uri="{FF2B5EF4-FFF2-40B4-BE49-F238E27FC236}">
                <a16:creationId xmlns:a16="http://schemas.microsoft.com/office/drawing/2014/main" id="{A86FFC7D-381E-41D8-9F15-344E720CDF51}"/>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r>
              <a:rPr lang="de-DE" b="1" kern="0" dirty="0">
                <a:latin typeface="+mn-lt"/>
              </a:rPr>
              <a:t>Kurze Einführung zum LWV Hessen</a:t>
            </a:r>
            <a:br>
              <a:rPr lang="de-DE" b="1" kern="0" dirty="0">
                <a:latin typeface="+mn-lt"/>
              </a:rPr>
            </a:br>
            <a:endParaRPr lang="de-DE" sz="2000" b="1" kern="0" dirty="0">
              <a:latin typeface="+mn-lt"/>
            </a:endParaRPr>
          </a:p>
        </p:txBody>
      </p:sp>
      <p:sp>
        <p:nvSpPr>
          <p:cNvPr id="15" name="Textfeld 14">
            <a:extLst>
              <a:ext uri="{FF2B5EF4-FFF2-40B4-BE49-F238E27FC236}">
                <a16:creationId xmlns:a16="http://schemas.microsoft.com/office/drawing/2014/main" id="{F4F6F30A-7B4A-437D-B34E-25A8DFE031D8}"/>
              </a:ext>
            </a:extLst>
          </p:cNvPr>
          <p:cNvSpPr txBox="1"/>
          <p:nvPr/>
        </p:nvSpPr>
        <p:spPr>
          <a:xfrm>
            <a:off x="5526994" y="6492407"/>
            <a:ext cx="2086465" cy="276999"/>
          </a:xfrm>
          <a:prstGeom prst="rect">
            <a:avLst/>
          </a:prstGeom>
          <a:noFill/>
        </p:spPr>
        <p:txBody>
          <a:bodyPr wrap="square" rtlCol="0">
            <a:spAutoFit/>
          </a:bodyPr>
          <a:lstStyle/>
          <a:p>
            <a:r>
              <a:rPr lang="de-DE" dirty="0">
                <a:solidFill>
                  <a:schemeClr val="bg1"/>
                </a:solidFill>
              </a:rPr>
              <a:t>Quelle der Bildern: LWV</a:t>
            </a:r>
          </a:p>
        </p:txBody>
      </p:sp>
      <p:graphicFrame>
        <p:nvGraphicFramePr>
          <p:cNvPr id="2" name="Diagramm 1">
            <a:extLst>
              <a:ext uri="{FF2B5EF4-FFF2-40B4-BE49-F238E27FC236}">
                <a16:creationId xmlns:a16="http://schemas.microsoft.com/office/drawing/2014/main" id="{99875CB2-7720-E129-FD39-0EE331C69700}"/>
              </a:ext>
            </a:extLst>
          </p:cNvPr>
          <p:cNvGraphicFramePr/>
          <p:nvPr>
            <p:extLst>
              <p:ext uri="{D42A27DB-BD31-4B8C-83A1-F6EECF244321}">
                <p14:modId xmlns:p14="http://schemas.microsoft.com/office/powerpoint/2010/main" val="1604079710"/>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07556E-714A-4462-A465-2D8CB4E5123B}"/>
              </a:ext>
            </a:extLst>
          </p:cNvPr>
          <p:cNvSpPr>
            <a:spLocks noGrp="1"/>
          </p:cNvSpPr>
          <p:nvPr>
            <p:ph type="title"/>
          </p:nvPr>
        </p:nvSpPr>
        <p:spPr/>
        <p:txBody>
          <a:bodyPr/>
          <a:lstStyle/>
          <a:p>
            <a:endParaRPr lang="de-DE" dirty="0"/>
          </a:p>
        </p:txBody>
      </p:sp>
      <p:graphicFrame>
        <p:nvGraphicFramePr>
          <p:cNvPr id="4" name="Tabelle 4">
            <a:extLst>
              <a:ext uri="{FF2B5EF4-FFF2-40B4-BE49-F238E27FC236}">
                <a16:creationId xmlns:a16="http://schemas.microsoft.com/office/drawing/2014/main" id="{8B7EE1AD-5F36-4B6D-A866-D036B9EDDF3B}"/>
              </a:ext>
            </a:extLst>
          </p:cNvPr>
          <p:cNvGraphicFramePr>
            <a:graphicFrameLocks noGrp="1"/>
          </p:cNvGraphicFramePr>
          <p:nvPr>
            <p:ph idx="1"/>
            <p:extLst>
              <p:ext uri="{D42A27DB-BD31-4B8C-83A1-F6EECF244321}">
                <p14:modId xmlns:p14="http://schemas.microsoft.com/office/powerpoint/2010/main" val="3192774127"/>
              </p:ext>
            </p:extLst>
          </p:nvPr>
        </p:nvGraphicFramePr>
        <p:xfrm>
          <a:off x="685800" y="1295400"/>
          <a:ext cx="7772398" cy="4520949"/>
        </p:xfrm>
        <a:graphic>
          <a:graphicData uri="http://schemas.openxmlformats.org/drawingml/2006/table">
            <a:tbl>
              <a:tblPr firstRow="1" bandRow="1">
                <a:tableStyleId>{69CF1AB2-1976-4502-BF36-3FF5EA218861}</a:tableStyleId>
              </a:tblPr>
              <a:tblGrid>
                <a:gridCol w="5326360">
                  <a:extLst>
                    <a:ext uri="{9D8B030D-6E8A-4147-A177-3AD203B41FA5}">
                      <a16:colId xmlns:a16="http://schemas.microsoft.com/office/drawing/2014/main" val="700139186"/>
                    </a:ext>
                  </a:extLst>
                </a:gridCol>
                <a:gridCol w="2446038">
                  <a:extLst>
                    <a:ext uri="{9D8B030D-6E8A-4147-A177-3AD203B41FA5}">
                      <a16:colId xmlns:a16="http://schemas.microsoft.com/office/drawing/2014/main" val="1442709932"/>
                    </a:ext>
                  </a:extLst>
                </a:gridCol>
              </a:tblGrid>
              <a:tr h="370840">
                <a:tc>
                  <a:txBody>
                    <a:bodyPr/>
                    <a:lstStyle/>
                    <a:p>
                      <a:pPr>
                        <a:lnSpc>
                          <a:spcPct val="121000"/>
                        </a:lnSpc>
                        <a:buBlip>
                          <a:blip r:embed="rId3"/>
                        </a:buBlip>
                        <a:defRPr/>
                      </a:pPr>
                      <a:r>
                        <a:rPr lang="de-DE" sz="1800" dirty="0"/>
                        <a:t> Vorstellung</a:t>
                      </a:r>
                      <a:endParaRPr lang="de-DE" dirty="0"/>
                    </a:p>
                  </a:txBody>
                  <a:tcPr/>
                </a:tc>
                <a:tc rowSpan="2">
                  <a:txBody>
                    <a:bodyPr/>
                    <a:lstStyle/>
                    <a:p>
                      <a:pPr algn="ctr"/>
                      <a:r>
                        <a:rPr lang="de-DE" dirty="0"/>
                        <a:t>3</a:t>
                      </a:r>
                    </a:p>
                  </a:txBody>
                  <a:tcPr anchor="ctr"/>
                </a:tc>
                <a:extLst>
                  <a:ext uri="{0D108BD9-81ED-4DB2-BD59-A6C34878D82A}">
                    <a16:rowId xmlns:a16="http://schemas.microsoft.com/office/drawing/2014/main" val="2011945810"/>
                  </a:ext>
                </a:extLst>
              </a:tr>
              <a:tr h="370840">
                <a:tc>
                  <a:txBody>
                    <a:bodyPr/>
                    <a:lstStyle/>
                    <a:p>
                      <a:pPr>
                        <a:lnSpc>
                          <a:spcPct val="121000"/>
                        </a:lnSpc>
                        <a:buBlip>
                          <a:blip r:embed="rId3"/>
                        </a:buBlip>
                        <a:defRPr/>
                      </a:pPr>
                      <a:r>
                        <a:rPr lang="de-DE" sz="1800" dirty="0"/>
                        <a:t> LWV- SAP</a:t>
                      </a:r>
                    </a:p>
                    <a:p>
                      <a:endParaRPr lang="de-DE" dirty="0"/>
                    </a:p>
                  </a:txBody>
                  <a:tcPr/>
                </a:tc>
                <a:tc vMerge="1">
                  <a:txBody>
                    <a:bodyPr/>
                    <a:lstStyle/>
                    <a:p>
                      <a:endParaRPr lang="de-DE" dirty="0"/>
                    </a:p>
                  </a:txBody>
                  <a:tcPr/>
                </a:tc>
                <a:extLst>
                  <a:ext uri="{0D108BD9-81ED-4DB2-BD59-A6C34878D82A}">
                    <a16:rowId xmlns:a16="http://schemas.microsoft.com/office/drawing/2014/main" val="2970244926"/>
                  </a:ext>
                </a:extLst>
              </a:tr>
              <a:tr h="370840">
                <a:tc>
                  <a:txBody>
                    <a:bodyPr/>
                    <a:lstStyle/>
                    <a:p>
                      <a:pPr>
                        <a:lnSpc>
                          <a:spcPct val="121000"/>
                        </a:lnSpc>
                        <a:buBlip>
                          <a:blip r:embed="rId3"/>
                        </a:buBlip>
                        <a:defRPr/>
                      </a:pPr>
                      <a:r>
                        <a:rPr lang="de-DE" sz="1800" dirty="0"/>
                        <a:t> Analyse</a:t>
                      </a:r>
                    </a:p>
                    <a:p>
                      <a:endParaRPr lang="de-DE" dirty="0"/>
                    </a:p>
                  </a:txBody>
                  <a:tcPr/>
                </a:tc>
                <a:tc>
                  <a:txBody>
                    <a:bodyPr/>
                    <a:lstStyle/>
                    <a:p>
                      <a:pPr algn="ctr"/>
                      <a:r>
                        <a:rPr lang="de-DE" dirty="0"/>
                        <a:t>2</a:t>
                      </a:r>
                    </a:p>
                  </a:txBody>
                  <a:tcPr anchor="ctr"/>
                </a:tc>
                <a:extLst>
                  <a:ext uri="{0D108BD9-81ED-4DB2-BD59-A6C34878D82A}">
                    <a16:rowId xmlns:a16="http://schemas.microsoft.com/office/drawing/2014/main" val="2169218233"/>
                  </a:ext>
                </a:extLst>
              </a:tr>
              <a:tr h="370840">
                <a:tc>
                  <a:txBody>
                    <a:bodyPr/>
                    <a:lstStyle/>
                    <a:p>
                      <a:pPr>
                        <a:lnSpc>
                          <a:spcPct val="121000"/>
                        </a:lnSpc>
                        <a:buBlip>
                          <a:blip r:embed="rId3"/>
                        </a:buBlip>
                        <a:defRPr/>
                      </a:pPr>
                      <a:r>
                        <a:rPr lang="de-DE" sz="1800" dirty="0"/>
                        <a:t>Planung</a:t>
                      </a:r>
                    </a:p>
                    <a:p>
                      <a:endParaRPr lang="de-DE" dirty="0"/>
                    </a:p>
                  </a:txBody>
                  <a:tcPr/>
                </a:tc>
                <a:tc>
                  <a:txBody>
                    <a:bodyPr/>
                    <a:lstStyle/>
                    <a:p>
                      <a:pPr algn="ctr"/>
                      <a:r>
                        <a:rPr lang="de-DE" dirty="0"/>
                        <a:t>3</a:t>
                      </a:r>
                    </a:p>
                  </a:txBody>
                  <a:tcPr anchor="ctr"/>
                </a:tc>
                <a:extLst>
                  <a:ext uri="{0D108BD9-81ED-4DB2-BD59-A6C34878D82A}">
                    <a16:rowId xmlns:a16="http://schemas.microsoft.com/office/drawing/2014/main" val="2471018127"/>
                  </a:ext>
                </a:extLst>
              </a:tr>
              <a:tr h="370840">
                <a:tc>
                  <a:txBody>
                    <a:bodyPr/>
                    <a:lstStyle/>
                    <a:p>
                      <a:pPr>
                        <a:lnSpc>
                          <a:spcPct val="121000"/>
                        </a:lnSpc>
                        <a:buBlip>
                          <a:blip r:embed="rId3"/>
                        </a:buBlip>
                        <a:defRPr/>
                      </a:pPr>
                      <a:r>
                        <a:rPr lang="de-DE" sz="1800" dirty="0"/>
                        <a:t> Implementierung</a:t>
                      </a:r>
                    </a:p>
                    <a:p>
                      <a:endParaRPr lang="de-DE" dirty="0"/>
                    </a:p>
                  </a:txBody>
                  <a:tcPr/>
                </a:tc>
                <a:tc>
                  <a:txBody>
                    <a:bodyPr/>
                    <a:lstStyle/>
                    <a:p>
                      <a:pPr algn="ctr"/>
                      <a:r>
                        <a:rPr lang="de-DE" dirty="0"/>
                        <a:t>3</a:t>
                      </a:r>
                    </a:p>
                  </a:txBody>
                  <a:tcPr anchor="ctr"/>
                </a:tc>
                <a:extLst>
                  <a:ext uri="{0D108BD9-81ED-4DB2-BD59-A6C34878D82A}">
                    <a16:rowId xmlns:a16="http://schemas.microsoft.com/office/drawing/2014/main" val="1483034092"/>
                  </a:ext>
                </a:extLst>
              </a:tr>
              <a:tr h="370840">
                <a:tc>
                  <a:txBody>
                    <a:bodyPr/>
                    <a:lstStyle/>
                    <a:p>
                      <a:pPr>
                        <a:lnSpc>
                          <a:spcPct val="121000"/>
                        </a:lnSpc>
                        <a:buBlip>
                          <a:blip r:embed="rId3"/>
                        </a:buBlip>
                        <a:defRPr/>
                      </a:pPr>
                      <a:r>
                        <a:rPr lang="de-DE" sz="1800" dirty="0"/>
                        <a:t> Qualitätsmanagement</a:t>
                      </a:r>
                    </a:p>
                    <a:p>
                      <a:endParaRPr lang="de-DE" dirty="0"/>
                    </a:p>
                  </a:txBody>
                  <a:tcPr/>
                </a:tc>
                <a:tc>
                  <a:txBody>
                    <a:bodyPr/>
                    <a:lstStyle/>
                    <a:p>
                      <a:pPr algn="ctr"/>
                      <a:r>
                        <a:rPr lang="de-DE" dirty="0"/>
                        <a:t>2</a:t>
                      </a:r>
                    </a:p>
                  </a:txBody>
                  <a:tcPr anchor="ctr"/>
                </a:tc>
                <a:extLst>
                  <a:ext uri="{0D108BD9-81ED-4DB2-BD59-A6C34878D82A}">
                    <a16:rowId xmlns:a16="http://schemas.microsoft.com/office/drawing/2014/main" val="325214946"/>
                  </a:ext>
                </a:extLst>
              </a:tr>
              <a:tr h="4708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   Fazit &amp; Ausblick</a:t>
                      </a:r>
                    </a:p>
                    <a:p>
                      <a:endParaRPr lang="de-DE" dirty="0"/>
                    </a:p>
                  </a:txBody>
                  <a:tcPr/>
                </a:tc>
                <a:tc>
                  <a:txBody>
                    <a:bodyPr/>
                    <a:lstStyle/>
                    <a:p>
                      <a:pPr algn="ctr"/>
                      <a:r>
                        <a:rPr lang="de-DE" dirty="0"/>
                        <a:t>2</a:t>
                      </a:r>
                    </a:p>
                  </a:txBody>
                  <a:tcPr anchor="ctr"/>
                </a:tc>
                <a:extLst>
                  <a:ext uri="{0D108BD9-81ED-4DB2-BD59-A6C34878D82A}">
                    <a16:rowId xmlns:a16="http://schemas.microsoft.com/office/drawing/2014/main" val="2472312531"/>
                  </a:ext>
                </a:extLst>
              </a:tr>
            </a:tbl>
          </a:graphicData>
        </a:graphic>
      </p:graphicFrame>
    </p:spTree>
    <p:extLst>
      <p:ext uri="{BB962C8B-B14F-4D97-AF65-F5344CB8AC3E}">
        <p14:creationId xmlns:p14="http://schemas.microsoft.com/office/powerpoint/2010/main" val="119271729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907AD1-F0E6-4EDB-A4F3-32ABC3EA68A5}"/>
              </a:ext>
            </a:extLst>
          </p:cNvPr>
          <p:cNvSpPr>
            <a:spLocks noGrp="1"/>
          </p:cNvSpPr>
          <p:nvPr>
            <p:ph type="title"/>
          </p:nvPr>
        </p:nvSpPr>
        <p:spPr/>
        <p:txBody>
          <a:bodyPr/>
          <a:lstStyle/>
          <a:p>
            <a:r>
              <a:rPr lang="de-DE" sz="2800" dirty="0"/>
              <a:t>Kurze Einführung zum LWV Hessen</a:t>
            </a:r>
            <a:br>
              <a:rPr lang="de-DE" sz="2800" dirty="0"/>
            </a:br>
            <a:endParaRPr lang="de-DE" dirty="0"/>
          </a:p>
        </p:txBody>
      </p:sp>
      <p:pic>
        <p:nvPicPr>
          <p:cNvPr id="5" name="Inhaltsplatzhalter 4">
            <a:extLst>
              <a:ext uri="{FF2B5EF4-FFF2-40B4-BE49-F238E27FC236}">
                <a16:creationId xmlns:a16="http://schemas.microsoft.com/office/drawing/2014/main" id="{E0692D86-BAAA-420B-8C45-0A5AB89F090C}"/>
              </a:ext>
            </a:extLst>
          </p:cNvPr>
          <p:cNvPicPr>
            <a:picLocks noGrp="1" noChangeAspect="1"/>
          </p:cNvPicPr>
          <p:nvPr>
            <p:ph idx="1"/>
          </p:nvPr>
        </p:nvPicPr>
        <p:blipFill>
          <a:blip r:embed="rId3"/>
          <a:stretch>
            <a:fillRect/>
          </a:stretch>
        </p:blipFill>
        <p:spPr>
          <a:xfrm>
            <a:off x="685800" y="1375732"/>
            <a:ext cx="7772400" cy="4639936"/>
          </a:xfrm>
        </p:spPr>
      </p:pic>
    </p:spTree>
    <p:extLst>
      <p:ext uri="{BB962C8B-B14F-4D97-AF65-F5344CB8AC3E}">
        <p14:creationId xmlns:p14="http://schemas.microsoft.com/office/powerpoint/2010/main" val="179551924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EA1128-C81A-464C-968A-E905DB2AC0E0}"/>
              </a:ext>
            </a:extLst>
          </p:cNvPr>
          <p:cNvSpPr>
            <a:spLocks noGrp="1"/>
          </p:cNvSpPr>
          <p:nvPr>
            <p:ph type="title"/>
          </p:nvPr>
        </p:nvSpPr>
        <p:spPr/>
        <p:txBody>
          <a:bodyPr/>
          <a:lstStyle/>
          <a:p>
            <a:endParaRPr lang="de-DE" dirty="0"/>
          </a:p>
        </p:txBody>
      </p:sp>
      <p:pic>
        <p:nvPicPr>
          <p:cNvPr id="5" name="Inhaltsplatzhalter 4">
            <a:extLst>
              <a:ext uri="{FF2B5EF4-FFF2-40B4-BE49-F238E27FC236}">
                <a16:creationId xmlns:a16="http://schemas.microsoft.com/office/drawing/2014/main" id="{71590345-5EA8-4DC1-8FCC-0198F8A029B6}"/>
              </a:ext>
            </a:extLst>
          </p:cNvPr>
          <p:cNvPicPr>
            <a:picLocks noGrp="1" noChangeAspect="1"/>
          </p:cNvPicPr>
          <p:nvPr>
            <p:ph idx="1"/>
          </p:nvPr>
        </p:nvPicPr>
        <p:blipFill>
          <a:blip r:embed="rId3"/>
          <a:stretch>
            <a:fillRect/>
          </a:stretch>
        </p:blipFill>
        <p:spPr>
          <a:xfrm>
            <a:off x="685800" y="1384712"/>
            <a:ext cx="7772400" cy="4621976"/>
          </a:xfrm>
        </p:spPr>
      </p:pic>
    </p:spTree>
    <p:extLst>
      <p:ext uri="{BB962C8B-B14F-4D97-AF65-F5344CB8AC3E}">
        <p14:creationId xmlns:p14="http://schemas.microsoft.com/office/powerpoint/2010/main" val="369961544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933296-0C32-48FF-B361-A5F9FB94E382}"/>
              </a:ext>
            </a:extLst>
          </p:cNvPr>
          <p:cNvSpPr>
            <a:spLocks noGrp="1"/>
          </p:cNvSpPr>
          <p:nvPr>
            <p:ph type="title"/>
          </p:nvPr>
        </p:nvSpPr>
        <p:spPr/>
        <p:txBody>
          <a:bodyPr/>
          <a:lstStyle/>
          <a:p>
            <a:endParaRPr lang="de-DE" dirty="0"/>
          </a:p>
        </p:txBody>
      </p:sp>
      <p:pic>
        <p:nvPicPr>
          <p:cNvPr id="5" name="Inhaltsplatzhalter 4">
            <a:extLst>
              <a:ext uri="{FF2B5EF4-FFF2-40B4-BE49-F238E27FC236}">
                <a16:creationId xmlns:a16="http://schemas.microsoft.com/office/drawing/2014/main" id="{01C17194-3324-4FFC-8F7B-4CDD0EBEAFB1}"/>
              </a:ext>
            </a:extLst>
          </p:cNvPr>
          <p:cNvPicPr>
            <a:picLocks noGrp="1" noChangeAspect="1"/>
          </p:cNvPicPr>
          <p:nvPr>
            <p:ph idx="1"/>
          </p:nvPr>
        </p:nvPicPr>
        <p:blipFill>
          <a:blip r:embed="rId3"/>
          <a:stretch>
            <a:fillRect/>
          </a:stretch>
        </p:blipFill>
        <p:spPr>
          <a:xfrm>
            <a:off x="827584" y="1383432"/>
            <a:ext cx="3402649" cy="4800600"/>
          </a:xfrm>
        </p:spPr>
      </p:pic>
      <p:pic>
        <p:nvPicPr>
          <p:cNvPr id="7" name="Grafik 6">
            <a:extLst>
              <a:ext uri="{FF2B5EF4-FFF2-40B4-BE49-F238E27FC236}">
                <a16:creationId xmlns:a16="http://schemas.microsoft.com/office/drawing/2014/main" id="{42FD470C-2A8B-41A2-992A-E0FC78B8B4E9}"/>
              </a:ext>
            </a:extLst>
          </p:cNvPr>
          <p:cNvPicPr>
            <a:picLocks noChangeAspect="1"/>
          </p:cNvPicPr>
          <p:nvPr/>
        </p:nvPicPr>
        <p:blipFill>
          <a:blip r:embed="rId4"/>
          <a:stretch>
            <a:fillRect/>
          </a:stretch>
        </p:blipFill>
        <p:spPr>
          <a:xfrm>
            <a:off x="4230233" y="1383432"/>
            <a:ext cx="3428999" cy="4800600"/>
          </a:xfrm>
          <a:prstGeom prst="rect">
            <a:avLst/>
          </a:prstGeom>
        </p:spPr>
      </p:pic>
    </p:spTree>
    <p:extLst>
      <p:ext uri="{BB962C8B-B14F-4D97-AF65-F5344CB8AC3E}">
        <p14:creationId xmlns:p14="http://schemas.microsoft.com/office/powerpoint/2010/main" val="28570799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5F1535-EFC3-4EE5-A090-B6EC38B70FC8}"/>
              </a:ext>
            </a:extLst>
          </p:cNvPr>
          <p:cNvSpPr>
            <a:spLocks noGrp="1"/>
          </p:cNvSpPr>
          <p:nvPr>
            <p:ph type="title"/>
          </p:nvPr>
        </p:nvSpPr>
        <p:spPr/>
        <p:txBody>
          <a:bodyPr/>
          <a:lstStyle/>
          <a:p>
            <a:r>
              <a:rPr lang="de-DE" dirty="0"/>
              <a:t>Projektbeschreibung</a:t>
            </a:r>
          </a:p>
        </p:txBody>
      </p:sp>
      <p:sp>
        <p:nvSpPr>
          <p:cNvPr id="3" name="Inhaltsplatzhalter 2">
            <a:extLst>
              <a:ext uri="{FF2B5EF4-FFF2-40B4-BE49-F238E27FC236}">
                <a16:creationId xmlns:a16="http://schemas.microsoft.com/office/drawing/2014/main" id="{6BF0B257-A2AC-4338-AB57-D7D16FC17794}"/>
              </a:ext>
            </a:extLst>
          </p:cNvPr>
          <p:cNvSpPr>
            <a:spLocks noGrp="1"/>
          </p:cNvSpPr>
          <p:nvPr>
            <p:ph idx="1"/>
          </p:nvPr>
        </p:nvSpPr>
        <p:spPr>
          <a:xfrm>
            <a:off x="685800" y="1295400"/>
            <a:ext cx="7772400" cy="2133600"/>
          </a:xfrm>
        </p:spPr>
        <p:txBody>
          <a:bodyPr/>
          <a:lstStyle/>
          <a:p>
            <a:pPr marL="457200">
              <a:lnSpc>
                <a:spcPct val="150000"/>
              </a:lnSpc>
              <a:spcAft>
                <a:spcPts val="1000"/>
              </a:spcAft>
            </a:pPr>
            <a:r>
              <a:rPr lang="de-DE" sz="1800" dirty="0">
                <a:effectLst/>
                <a:latin typeface="Arial" panose="020B0604020202020204" pitchFamily="34" charset="0"/>
                <a:ea typeface="Calibri" panose="020F0502020204030204" pitchFamily="34" charset="0"/>
                <a:cs typeface="Times New Roman" panose="02020603050405020304" pitchFamily="18" charset="0"/>
              </a:rPr>
              <a:t>Das Projekt zielt darauf ab, einen Genehmigungsprozess für papierbasierte Berechtigung-Formulare in SAP zu implementieren. </a:t>
            </a:r>
          </a:p>
          <a:p>
            <a:endParaRPr lang="de-DE" dirty="0"/>
          </a:p>
        </p:txBody>
      </p:sp>
    </p:spTree>
    <p:extLst>
      <p:ext uri="{BB962C8B-B14F-4D97-AF65-F5344CB8AC3E}">
        <p14:creationId xmlns:p14="http://schemas.microsoft.com/office/powerpoint/2010/main" val="217133032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5F1535-EFC3-4EE5-A090-B6EC38B70FC8}"/>
              </a:ext>
            </a:extLst>
          </p:cNvPr>
          <p:cNvSpPr>
            <a:spLocks noGrp="1"/>
          </p:cNvSpPr>
          <p:nvPr>
            <p:ph type="title"/>
          </p:nvPr>
        </p:nvSpPr>
        <p:spPr/>
        <p:txBody>
          <a:bodyPr/>
          <a:lstStyle/>
          <a:p>
            <a:r>
              <a:rPr lang="de-DE" dirty="0"/>
              <a:t>Ist-Analyse</a:t>
            </a:r>
          </a:p>
        </p:txBody>
      </p:sp>
      <p:sp>
        <p:nvSpPr>
          <p:cNvPr id="3" name="Inhaltsplatzhalter 2">
            <a:extLst>
              <a:ext uri="{FF2B5EF4-FFF2-40B4-BE49-F238E27FC236}">
                <a16:creationId xmlns:a16="http://schemas.microsoft.com/office/drawing/2014/main" id="{6BF0B257-A2AC-4338-AB57-D7D16FC17794}"/>
              </a:ext>
            </a:extLst>
          </p:cNvPr>
          <p:cNvSpPr>
            <a:spLocks noGrp="1"/>
          </p:cNvSpPr>
          <p:nvPr>
            <p:ph idx="1"/>
          </p:nvPr>
        </p:nvSpPr>
        <p:spPr>
          <a:xfrm>
            <a:off x="685800" y="1295400"/>
            <a:ext cx="7772400" cy="2709664"/>
          </a:xfrm>
        </p:spPr>
        <p:txBody>
          <a:bodyPr/>
          <a:lstStyle/>
          <a:p>
            <a:r>
              <a:rPr lang="de-DE" sz="1800" dirty="0">
                <a:effectLst/>
                <a:latin typeface="Arial" panose="020B0604020202020204" pitchFamily="34" charset="0"/>
                <a:ea typeface="Calibri" panose="020F0502020204030204" pitchFamily="34" charset="0"/>
              </a:rPr>
              <a:t>Die aktuellen Genehmigungsprozesse laufen papierbasierte. Dieser Prozess ist zeitaufwändig und  ab und zu löst Fehlerhaft aus. </a:t>
            </a:r>
          </a:p>
          <a:p>
            <a:endParaRPr lang="de-DE" sz="1800" dirty="0">
              <a:latin typeface="Arial" panose="020B0604020202020204" pitchFamily="34" charset="0"/>
              <a:ea typeface="Calibri" panose="020F0502020204030204" pitchFamily="34" charset="0"/>
            </a:endParaRPr>
          </a:p>
          <a:p>
            <a:r>
              <a:rPr lang="de-DE" sz="1800" dirty="0">
                <a:effectLst/>
                <a:latin typeface="Arial" panose="020B0604020202020204" pitchFamily="34" charset="0"/>
                <a:ea typeface="Calibri" panose="020F0502020204030204" pitchFamily="34" charset="0"/>
              </a:rPr>
              <a:t>Vergessene Berechtigungen</a:t>
            </a:r>
          </a:p>
          <a:p>
            <a:r>
              <a:rPr lang="de-DE" sz="1800" dirty="0">
                <a:effectLst/>
                <a:latin typeface="Arial" panose="020B0604020202020204" pitchFamily="34" charset="0"/>
                <a:ea typeface="Calibri" panose="020F0502020204030204" pitchFamily="34" charset="0"/>
              </a:rPr>
              <a:t>Default Berechtigungen</a:t>
            </a:r>
          </a:p>
          <a:p>
            <a:endParaRPr lang="de-DE" sz="1800" dirty="0">
              <a:latin typeface="Arial" panose="020B0604020202020204" pitchFamily="34" charset="0"/>
            </a:endParaRPr>
          </a:p>
          <a:p>
            <a:endParaRPr lang="de-DE" dirty="0"/>
          </a:p>
        </p:txBody>
      </p:sp>
    </p:spTree>
    <p:extLst>
      <p:ext uri="{BB962C8B-B14F-4D97-AF65-F5344CB8AC3E}">
        <p14:creationId xmlns:p14="http://schemas.microsoft.com/office/powerpoint/2010/main" val="311369604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5F1535-EFC3-4EE5-A090-B6EC38B70FC8}"/>
              </a:ext>
            </a:extLst>
          </p:cNvPr>
          <p:cNvSpPr>
            <a:spLocks noGrp="1"/>
          </p:cNvSpPr>
          <p:nvPr>
            <p:ph type="title"/>
          </p:nvPr>
        </p:nvSpPr>
        <p:spPr/>
        <p:txBody>
          <a:bodyPr/>
          <a:lstStyle/>
          <a:p>
            <a:r>
              <a:rPr lang="de-DE" dirty="0"/>
              <a:t>Soll-Analyse</a:t>
            </a:r>
          </a:p>
        </p:txBody>
      </p:sp>
      <p:sp>
        <p:nvSpPr>
          <p:cNvPr id="3" name="Inhaltsplatzhalter 2">
            <a:extLst>
              <a:ext uri="{FF2B5EF4-FFF2-40B4-BE49-F238E27FC236}">
                <a16:creationId xmlns:a16="http://schemas.microsoft.com/office/drawing/2014/main" id="{6BF0B257-A2AC-4338-AB57-D7D16FC17794}"/>
              </a:ext>
            </a:extLst>
          </p:cNvPr>
          <p:cNvSpPr>
            <a:spLocks noGrp="1"/>
          </p:cNvSpPr>
          <p:nvPr>
            <p:ph idx="1"/>
          </p:nvPr>
        </p:nvSpPr>
        <p:spPr>
          <a:xfrm>
            <a:off x="685800" y="1295400"/>
            <a:ext cx="7772400" cy="2133600"/>
          </a:xfrm>
        </p:spPr>
        <p:txBody>
          <a:bodyPr/>
          <a:lstStyle/>
          <a:p>
            <a:r>
              <a:rPr lang="de-DE" sz="1800" dirty="0">
                <a:effectLst/>
                <a:latin typeface="Arial" panose="020B0604020202020204" pitchFamily="34" charset="0"/>
                <a:ea typeface="Calibri" panose="020F0502020204030204" pitchFamily="34" charset="0"/>
              </a:rPr>
              <a:t>Mit Hilfe einem automatisierten Genehmigungsprozess in SAP können Mitarbeitern ihre Anträge direkt in SAP auszufüllen und einreichen. </a:t>
            </a:r>
          </a:p>
          <a:p>
            <a:r>
              <a:rPr lang="de-DE" sz="1800" dirty="0">
                <a:effectLst/>
                <a:latin typeface="Arial" panose="020B0604020202020204" pitchFamily="34" charset="0"/>
                <a:ea typeface="Calibri" panose="020F0502020204030204" pitchFamily="34" charset="0"/>
                <a:cs typeface="Times New Roman" panose="02020603050405020304" pitchFamily="18" charset="0"/>
              </a:rPr>
              <a:t>Das Programm soll eine Berechtigungsformel enthalten, um sicherzustellen, dass nur autorisierte Mitarbeiter die entsprechenden Rollen genehmigen dürfen.</a:t>
            </a:r>
            <a:endParaRPr lang="de-DE" sz="1800" dirty="0">
              <a:effectLst/>
              <a:latin typeface="Arial" panose="020B0604020202020204" pitchFamily="34" charset="0"/>
              <a:ea typeface="Calibri" panose="020F0502020204030204" pitchFamily="34" charset="0"/>
            </a:endParaRPr>
          </a:p>
          <a:p>
            <a:r>
              <a:rPr lang="de-DE" sz="1800" dirty="0">
                <a:latin typeface="Arial" panose="020B0604020202020204" pitchFamily="34" charset="0"/>
              </a:rPr>
              <a:t>Auf diese Weise mögliche Fehler werden vermieden und der Prozess wird digitalisiert.</a:t>
            </a:r>
          </a:p>
          <a:p>
            <a:endParaRPr lang="de-DE" dirty="0"/>
          </a:p>
        </p:txBody>
      </p:sp>
      <p:pic>
        <p:nvPicPr>
          <p:cNvPr id="5" name="Grafik 4">
            <a:extLst>
              <a:ext uri="{FF2B5EF4-FFF2-40B4-BE49-F238E27FC236}">
                <a16:creationId xmlns:a16="http://schemas.microsoft.com/office/drawing/2014/main" id="{ED381346-E6CE-4050-99C5-8855320E151D}"/>
              </a:ext>
            </a:extLst>
          </p:cNvPr>
          <p:cNvPicPr>
            <a:picLocks noChangeAspect="1"/>
          </p:cNvPicPr>
          <p:nvPr/>
        </p:nvPicPr>
        <p:blipFill>
          <a:blip r:embed="rId3"/>
          <a:stretch>
            <a:fillRect/>
          </a:stretch>
        </p:blipFill>
        <p:spPr>
          <a:xfrm>
            <a:off x="0" y="3543133"/>
            <a:ext cx="9144000" cy="1822982"/>
          </a:xfrm>
          <a:prstGeom prst="rect">
            <a:avLst/>
          </a:prstGeom>
        </p:spPr>
      </p:pic>
      <p:pic>
        <p:nvPicPr>
          <p:cNvPr id="7" name="Grafik 6">
            <a:extLst>
              <a:ext uri="{FF2B5EF4-FFF2-40B4-BE49-F238E27FC236}">
                <a16:creationId xmlns:a16="http://schemas.microsoft.com/office/drawing/2014/main" id="{B3F0B26B-5951-423C-A0D9-DD88DC6521C8}"/>
              </a:ext>
            </a:extLst>
          </p:cNvPr>
          <p:cNvPicPr>
            <a:picLocks noChangeAspect="1"/>
          </p:cNvPicPr>
          <p:nvPr/>
        </p:nvPicPr>
        <p:blipFill>
          <a:blip r:embed="rId4"/>
          <a:stretch>
            <a:fillRect/>
          </a:stretch>
        </p:blipFill>
        <p:spPr>
          <a:xfrm>
            <a:off x="0" y="4941168"/>
            <a:ext cx="9144000" cy="1379760"/>
          </a:xfrm>
          <a:prstGeom prst="rect">
            <a:avLst/>
          </a:prstGeom>
        </p:spPr>
      </p:pic>
    </p:spTree>
    <p:extLst>
      <p:ext uri="{BB962C8B-B14F-4D97-AF65-F5344CB8AC3E}">
        <p14:creationId xmlns:p14="http://schemas.microsoft.com/office/powerpoint/2010/main" val="66629171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69875"/>
            <a:ext cx="8229600" cy="1143000"/>
          </a:xfrm>
        </p:spPr>
        <p:txBody>
          <a:bodyPr/>
          <a:lstStyle/>
          <a:p>
            <a:pPr>
              <a:defRPr/>
            </a:pPr>
            <a:r>
              <a:rPr lang="de-DE" dirty="0"/>
              <a:t>Zeitplan</a:t>
            </a:r>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541778419"/>
              </p:ext>
            </p:extLst>
          </p:nvPr>
        </p:nvGraphicFramePr>
        <p:xfrm>
          <a:off x="685800" y="1295400"/>
          <a:ext cx="77724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5F1535-EFC3-4EE5-A090-B6EC38B70FC8}"/>
              </a:ext>
            </a:extLst>
          </p:cNvPr>
          <p:cNvSpPr>
            <a:spLocks noGrp="1"/>
          </p:cNvSpPr>
          <p:nvPr>
            <p:ph type="title"/>
          </p:nvPr>
        </p:nvSpPr>
        <p:spPr/>
        <p:txBody>
          <a:bodyPr/>
          <a:lstStyle/>
          <a:p>
            <a:r>
              <a:rPr lang="de-DE" dirty="0"/>
              <a:t>Ablaufplan</a:t>
            </a:r>
          </a:p>
        </p:txBody>
      </p:sp>
      <p:pic>
        <p:nvPicPr>
          <p:cNvPr id="6" name="Inhaltsplatzhalter 5">
            <a:extLst>
              <a:ext uri="{FF2B5EF4-FFF2-40B4-BE49-F238E27FC236}">
                <a16:creationId xmlns:a16="http://schemas.microsoft.com/office/drawing/2014/main" id="{54AC4BB2-7C58-48FC-B088-4E66742C36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5776" y="0"/>
            <a:ext cx="5281246" cy="6858000"/>
          </a:xfrm>
        </p:spPr>
      </p:pic>
    </p:spTree>
    <p:extLst>
      <p:ext uri="{BB962C8B-B14F-4D97-AF65-F5344CB8AC3E}">
        <p14:creationId xmlns:p14="http://schemas.microsoft.com/office/powerpoint/2010/main" val="89156265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6227763" y="4327525"/>
            <a:ext cx="7772400" cy="439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rgbClr val="FF9933"/>
              </a:buClr>
              <a:buFont typeface="Wingdings" pitchFamily="2" charset="2"/>
              <a:buChar char="Ø"/>
              <a:defRPr sz="3200">
                <a:solidFill>
                  <a:srgbClr val="000000"/>
                </a:solidFill>
                <a:latin typeface="Arial" charset="0"/>
              </a:defRPr>
            </a:lvl1pPr>
            <a:lvl2pPr marL="742950" indent="-285750" eaLnBrk="0" hangingPunct="0">
              <a:spcBef>
                <a:spcPct val="20000"/>
              </a:spcBef>
              <a:buClr>
                <a:srgbClr val="FF9933"/>
              </a:buClr>
              <a:buFont typeface="Wingdings" pitchFamily="2" charset="2"/>
              <a:buChar char="v"/>
              <a:defRPr sz="2800">
                <a:solidFill>
                  <a:srgbClr val="000000"/>
                </a:solidFill>
                <a:latin typeface="Arial" charset="0"/>
              </a:defRPr>
            </a:lvl2pPr>
            <a:lvl3pPr marL="1143000" indent="-228600" eaLnBrk="0" hangingPunct="0">
              <a:spcBef>
                <a:spcPct val="20000"/>
              </a:spcBef>
              <a:buClr>
                <a:schemeClr val="accent2"/>
              </a:buClr>
              <a:buSzPct val="65000"/>
              <a:buFont typeface="Wingdings" pitchFamily="2" charset="2"/>
              <a:buChar char="l"/>
              <a:defRPr sz="2400">
                <a:solidFill>
                  <a:srgbClr val="000000"/>
                </a:solidFill>
                <a:latin typeface="Arial" charset="0"/>
              </a:defRPr>
            </a:lvl3pPr>
            <a:lvl4pPr marL="1600200" indent="-228600" eaLnBrk="0" hangingPunct="0">
              <a:spcBef>
                <a:spcPct val="20000"/>
              </a:spcBef>
              <a:buClr>
                <a:schemeClr val="accent2"/>
              </a:buClr>
              <a:buSzPct val="85000"/>
              <a:buFont typeface="Wingdings" pitchFamily="2" charset="2"/>
              <a:buChar char="w"/>
              <a:defRPr sz="2000">
                <a:solidFill>
                  <a:srgbClr val="000000"/>
                </a:solidFill>
                <a:latin typeface="Arial" charset="0"/>
              </a:defRPr>
            </a:lvl4pPr>
            <a:lvl5pPr marL="2057400" indent="-228600" eaLnBrk="0" hangingPunct="0">
              <a:spcBef>
                <a:spcPct val="20000"/>
              </a:spcBef>
              <a:buClr>
                <a:schemeClr val="accent2"/>
              </a:buClr>
              <a:buSzPct val="80000"/>
              <a:buFont typeface="Wingdings" pitchFamily="2" charset="2"/>
              <a:buChar char="§"/>
              <a:defRPr>
                <a:solidFill>
                  <a:srgbClr val="000000"/>
                </a:solidFill>
                <a:latin typeface="Arial" charset="0"/>
              </a:defRPr>
            </a:lvl5pPr>
            <a:lvl6pPr marL="25146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6pPr>
            <a:lvl7pPr marL="29718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7pPr>
            <a:lvl8pPr marL="34290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8pPr>
            <a:lvl9pPr marL="38862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9pPr>
          </a:lstStyle>
          <a:p>
            <a:pPr eaLnBrk="1" hangingPunct="1">
              <a:lnSpc>
                <a:spcPct val="85000"/>
              </a:lnSpc>
              <a:spcBef>
                <a:spcPct val="0"/>
              </a:spcBef>
              <a:buClrTx/>
              <a:buFontTx/>
              <a:buNone/>
            </a:pPr>
            <a:endParaRPr lang="de-DE" altLang="de-DE" sz="2400" dirty="0"/>
          </a:p>
        </p:txBody>
      </p:sp>
      <p:sp>
        <p:nvSpPr>
          <p:cNvPr id="2" name="Rechteck 1"/>
          <p:cNvSpPr/>
          <p:nvPr/>
        </p:nvSpPr>
        <p:spPr>
          <a:xfrm>
            <a:off x="0" y="260648"/>
            <a:ext cx="7918450" cy="830997"/>
          </a:xfrm>
          <a:prstGeom prst="rect">
            <a:avLst/>
          </a:prstGeom>
        </p:spPr>
        <p:txBody>
          <a:bodyPr>
            <a:spAutoFit/>
          </a:bodyPr>
          <a:lstStyle/>
          <a:p>
            <a:pPr lvl="1" hangingPunct="0">
              <a:defRPr/>
            </a:pPr>
            <a:r>
              <a:rPr lang="de-DE" sz="2400" b="1" dirty="0">
                <a:latin typeface="+mn-lt"/>
              </a:rPr>
              <a:t>GUI</a:t>
            </a:r>
            <a:br>
              <a:rPr lang="de-DE" sz="2400" b="1" dirty="0">
                <a:latin typeface="+mn-lt"/>
              </a:rPr>
            </a:br>
            <a:endParaRPr lang="de-DE" sz="2400" b="1" dirty="0">
              <a:latin typeface="+mn-lt"/>
            </a:endParaRPr>
          </a:p>
        </p:txBody>
      </p:sp>
      <p:pic>
        <p:nvPicPr>
          <p:cNvPr id="4" name="Grafik 3">
            <a:extLst>
              <a:ext uri="{FF2B5EF4-FFF2-40B4-BE49-F238E27FC236}">
                <a16:creationId xmlns:a16="http://schemas.microsoft.com/office/drawing/2014/main" id="{0660DBCB-2A9C-4801-AAAC-58FCE9D96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2" y="1844824"/>
            <a:ext cx="9144000" cy="2080175"/>
          </a:xfrm>
          <a:prstGeom prst="rect">
            <a:avLst/>
          </a:prstGeom>
        </p:spPr>
      </p:pic>
    </p:spTree>
    <p:extLst>
      <p:ext uri="{BB962C8B-B14F-4D97-AF65-F5344CB8AC3E}">
        <p14:creationId xmlns:p14="http://schemas.microsoft.com/office/powerpoint/2010/main" val="42597027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56C7E0A-C3CE-409F-8240-8527268638A1}"/>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Was ist SAP, ABAP und SAP-Transaktion?</a:t>
            </a:r>
          </a:p>
        </p:txBody>
      </p:sp>
      <p:graphicFrame>
        <p:nvGraphicFramePr>
          <p:cNvPr id="7" name="Diagramm 6">
            <a:extLst>
              <a:ext uri="{FF2B5EF4-FFF2-40B4-BE49-F238E27FC236}">
                <a16:creationId xmlns:a16="http://schemas.microsoft.com/office/drawing/2014/main" id="{7901C1A7-F7B1-4AD9-B62D-282DC20F0B36}"/>
              </a:ext>
            </a:extLst>
          </p:cNvPr>
          <p:cNvGraphicFramePr/>
          <p:nvPr>
            <p:extLst>
              <p:ext uri="{D42A27DB-BD31-4B8C-83A1-F6EECF244321}">
                <p14:modId xmlns:p14="http://schemas.microsoft.com/office/powerpoint/2010/main" val="3775868443"/>
              </p:ext>
            </p:extLst>
          </p:nvPr>
        </p:nvGraphicFramePr>
        <p:xfrm>
          <a:off x="-756592" y="908720"/>
          <a:ext cx="10225136"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lipse 9">
            <a:extLst>
              <a:ext uri="{FF2B5EF4-FFF2-40B4-BE49-F238E27FC236}">
                <a16:creationId xmlns:a16="http://schemas.microsoft.com/office/drawing/2014/main" id="{123F39A7-8F9B-4CBC-AB59-5DAC533EB190}"/>
              </a:ext>
            </a:extLst>
          </p:cNvPr>
          <p:cNvSpPr/>
          <p:nvPr/>
        </p:nvSpPr>
        <p:spPr bwMode="auto">
          <a:xfrm>
            <a:off x="3262938" y="2550046"/>
            <a:ext cx="2304256" cy="2376264"/>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pic>
        <p:nvPicPr>
          <p:cNvPr id="9" name="Grafik 8">
            <a:extLst>
              <a:ext uri="{FF2B5EF4-FFF2-40B4-BE49-F238E27FC236}">
                <a16:creationId xmlns:a16="http://schemas.microsoft.com/office/drawing/2014/main" id="{E22EBA7F-AA4D-496B-B8AB-467F0DDF4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47864" y="2550046"/>
            <a:ext cx="1887066" cy="1887066"/>
          </a:xfrm>
          <a:prstGeom prst="rect">
            <a:avLst/>
          </a:prstGeom>
        </p:spPr>
      </p:pic>
      <p:sp>
        <p:nvSpPr>
          <p:cNvPr id="11" name="Textfeld 10">
            <a:extLst>
              <a:ext uri="{FF2B5EF4-FFF2-40B4-BE49-F238E27FC236}">
                <a16:creationId xmlns:a16="http://schemas.microsoft.com/office/drawing/2014/main" id="{DD2FB185-84E9-449E-AAA6-67CDC4E4303B}"/>
              </a:ext>
            </a:extLst>
          </p:cNvPr>
          <p:cNvSpPr txBox="1"/>
          <p:nvPr/>
        </p:nvSpPr>
        <p:spPr>
          <a:xfrm>
            <a:off x="5148064" y="6478835"/>
            <a:ext cx="3096344" cy="276999"/>
          </a:xfrm>
          <a:prstGeom prst="rect">
            <a:avLst/>
          </a:prstGeom>
          <a:noFill/>
        </p:spPr>
        <p:txBody>
          <a:bodyPr wrap="square" rtlCol="0">
            <a:spAutoFit/>
          </a:bodyPr>
          <a:lstStyle/>
          <a:p>
            <a:r>
              <a:rPr lang="de-DE" dirty="0">
                <a:solidFill>
                  <a:schemeClr val="bg1"/>
                </a:solidFill>
              </a:rPr>
              <a:t>Quelle des SAP-Logos: iconscout.com</a:t>
            </a:r>
          </a:p>
        </p:txBody>
      </p:sp>
      <p:graphicFrame>
        <p:nvGraphicFramePr>
          <p:cNvPr id="2" name="Diagramm 1">
            <a:extLst>
              <a:ext uri="{FF2B5EF4-FFF2-40B4-BE49-F238E27FC236}">
                <a16:creationId xmlns:a16="http://schemas.microsoft.com/office/drawing/2014/main" id="{5913B5DA-72CE-8745-D972-F6957198D9DA}"/>
              </a:ext>
            </a:extLst>
          </p:cNvPr>
          <p:cNvGraphicFramePr/>
          <p:nvPr>
            <p:extLst>
              <p:ext uri="{D42A27DB-BD31-4B8C-83A1-F6EECF244321}">
                <p14:modId xmlns:p14="http://schemas.microsoft.com/office/powerpoint/2010/main" val="695286872"/>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54985034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109DA-EBE7-CF1E-B1BD-2E4A43F50557}"/>
              </a:ext>
            </a:extLst>
          </p:cNvPr>
          <p:cNvSpPr>
            <a:spLocks noGrp="1"/>
          </p:cNvSpPr>
          <p:nvPr>
            <p:ph type="title"/>
          </p:nvPr>
        </p:nvSpPr>
        <p:spPr/>
        <p:txBody>
          <a:bodyPr/>
          <a:lstStyle/>
          <a:p>
            <a:endParaRPr lang="de-DE"/>
          </a:p>
        </p:txBody>
      </p:sp>
      <p:graphicFrame>
        <p:nvGraphicFramePr>
          <p:cNvPr id="4" name="Inhaltsplatzhalter 3">
            <a:extLst>
              <a:ext uri="{FF2B5EF4-FFF2-40B4-BE49-F238E27FC236}">
                <a16:creationId xmlns:a16="http://schemas.microsoft.com/office/drawing/2014/main" id="{3CDBA006-3787-EE61-4394-326CA0D01D90}"/>
              </a:ext>
            </a:extLst>
          </p:cNvPr>
          <p:cNvGraphicFramePr>
            <a:graphicFrameLocks noGrp="1"/>
          </p:cNvGraphicFramePr>
          <p:nvPr>
            <p:ph idx="1"/>
          </p:nvPr>
        </p:nvGraphicFramePr>
        <p:xfrm>
          <a:off x="1907704" y="1772816"/>
          <a:ext cx="4172000" cy="3888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156920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6227763" y="4327525"/>
            <a:ext cx="7772400" cy="439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rgbClr val="FF9933"/>
              </a:buClr>
              <a:buFont typeface="Wingdings" pitchFamily="2" charset="2"/>
              <a:buChar char="Ø"/>
              <a:defRPr sz="3200">
                <a:solidFill>
                  <a:srgbClr val="000000"/>
                </a:solidFill>
                <a:latin typeface="Arial" charset="0"/>
              </a:defRPr>
            </a:lvl1pPr>
            <a:lvl2pPr marL="742950" indent="-285750" eaLnBrk="0" hangingPunct="0">
              <a:spcBef>
                <a:spcPct val="20000"/>
              </a:spcBef>
              <a:buClr>
                <a:srgbClr val="FF9933"/>
              </a:buClr>
              <a:buFont typeface="Wingdings" pitchFamily="2" charset="2"/>
              <a:buChar char="v"/>
              <a:defRPr sz="2800">
                <a:solidFill>
                  <a:srgbClr val="000000"/>
                </a:solidFill>
                <a:latin typeface="Arial" charset="0"/>
              </a:defRPr>
            </a:lvl2pPr>
            <a:lvl3pPr marL="1143000" indent="-228600" eaLnBrk="0" hangingPunct="0">
              <a:spcBef>
                <a:spcPct val="20000"/>
              </a:spcBef>
              <a:buClr>
                <a:schemeClr val="accent2"/>
              </a:buClr>
              <a:buSzPct val="65000"/>
              <a:buFont typeface="Wingdings" pitchFamily="2" charset="2"/>
              <a:buChar char="l"/>
              <a:defRPr sz="2400">
                <a:solidFill>
                  <a:srgbClr val="000000"/>
                </a:solidFill>
                <a:latin typeface="Arial" charset="0"/>
              </a:defRPr>
            </a:lvl3pPr>
            <a:lvl4pPr marL="1600200" indent="-228600" eaLnBrk="0" hangingPunct="0">
              <a:spcBef>
                <a:spcPct val="20000"/>
              </a:spcBef>
              <a:buClr>
                <a:schemeClr val="accent2"/>
              </a:buClr>
              <a:buSzPct val="85000"/>
              <a:buFont typeface="Wingdings" pitchFamily="2" charset="2"/>
              <a:buChar char="w"/>
              <a:defRPr sz="2000">
                <a:solidFill>
                  <a:srgbClr val="000000"/>
                </a:solidFill>
                <a:latin typeface="Arial" charset="0"/>
              </a:defRPr>
            </a:lvl4pPr>
            <a:lvl5pPr marL="2057400" indent="-228600" eaLnBrk="0" hangingPunct="0">
              <a:spcBef>
                <a:spcPct val="20000"/>
              </a:spcBef>
              <a:buClr>
                <a:schemeClr val="accent2"/>
              </a:buClr>
              <a:buSzPct val="80000"/>
              <a:buFont typeface="Wingdings" pitchFamily="2" charset="2"/>
              <a:buChar char="§"/>
              <a:defRPr>
                <a:solidFill>
                  <a:srgbClr val="000000"/>
                </a:solidFill>
                <a:latin typeface="Arial" charset="0"/>
              </a:defRPr>
            </a:lvl5pPr>
            <a:lvl6pPr marL="25146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6pPr>
            <a:lvl7pPr marL="29718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7pPr>
            <a:lvl8pPr marL="34290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8pPr>
            <a:lvl9pPr marL="3886200" indent="-228600" eaLnBrk="0" fontAlgn="base" hangingPunct="0">
              <a:spcBef>
                <a:spcPct val="20000"/>
              </a:spcBef>
              <a:spcAft>
                <a:spcPct val="0"/>
              </a:spcAft>
              <a:buClr>
                <a:schemeClr val="accent2"/>
              </a:buClr>
              <a:buSzPct val="80000"/>
              <a:buFont typeface="Wingdings" pitchFamily="2" charset="2"/>
              <a:buChar char="§"/>
              <a:defRPr>
                <a:solidFill>
                  <a:srgbClr val="000000"/>
                </a:solidFill>
                <a:latin typeface="Arial" charset="0"/>
              </a:defRPr>
            </a:lvl9pPr>
          </a:lstStyle>
          <a:p>
            <a:pPr eaLnBrk="1" hangingPunct="1">
              <a:lnSpc>
                <a:spcPct val="85000"/>
              </a:lnSpc>
              <a:spcBef>
                <a:spcPct val="0"/>
              </a:spcBef>
              <a:buClrTx/>
              <a:buFontTx/>
              <a:buNone/>
            </a:pPr>
            <a:endParaRPr lang="de-DE" altLang="de-DE" sz="2400" dirty="0"/>
          </a:p>
        </p:txBody>
      </p:sp>
      <p:sp>
        <p:nvSpPr>
          <p:cNvPr id="2" name="Rechteck 1"/>
          <p:cNvSpPr/>
          <p:nvPr/>
        </p:nvSpPr>
        <p:spPr>
          <a:xfrm>
            <a:off x="463550" y="404813"/>
            <a:ext cx="7918450" cy="830997"/>
          </a:xfrm>
          <a:prstGeom prst="rect">
            <a:avLst/>
          </a:prstGeom>
        </p:spPr>
        <p:txBody>
          <a:bodyPr>
            <a:spAutoFit/>
          </a:bodyPr>
          <a:lstStyle/>
          <a:p>
            <a:pPr lvl="1" hangingPunct="0">
              <a:defRPr/>
            </a:pPr>
            <a:r>
              <a:rPr lang="de-DE" sz="2400" b="1" dirty="0">
                <a:latin typeface="+mn-lt"/>
              </a:rPr>
              <a:t>To-Do</a:t>
            </a:r>
            <a:br>
              <a:rPr lang="de-DE" sz="2400" b="1" dirty="0">
                <a:latin typeface="+mn-lt"/>
              </a:rPr>
            </a:br>
            <a:endParaRPr lang="de-DE" sz="2400" b="1" dirty="0">
              <a:latin typeface="+mn-lt"/>
            </a:endParaRPr>
          </a:p>
        </p:txBody>
      </p:sp>
      <p:sp>
        <p:nvSpPr>
          <p:cNvPr id="4" name="Inhaltsplatzhalter 2">
            <a:extLst>
              <a:ext uri="{FF2B5EF4-FFF2-40B4-BE49-F238E27FC236}">
                <a16:creationId xmlns:a16="http://schemas.microsoft.com/office/drawing/2014/main" id="{3919129E-21D6-4DA7-B67F-D59CF8A14EBF}"/>
              </a:ext>
            </a:extLst>
          </p:cNvPr>
          <p:cNvSpPr txBox="1">
            <a:spLocks/>
          </p:cNvSpPr>
          <p:nvPr/>
        </p:nvSpPr>
        <p:spPr>
          <a:xfrm>
            <a:off x="685800" y="1295400"/>
            <a:ext cx="7772400" cy="2133600"/>
          </a:xfrm>
          <a:prstGeom prst="rect">
            <a:avLst/>
          </a:prstGeom>
        </p:spPr>
        <p:txBody>
          <a:bodyPr/>
          <a:lstStyle>
            <a:lvl1pPr marL="342900" indent="-342900" algn="l" rtl="0" eaLnBrk="0" fontAlgn="base" hangingPunct="0">
              <a:spcBef>
                <a:spcPct val="20000"/>
              </a:spcBef>
              <a:spcAft>
                <a:spcPct val="0"/>
              </a:spcAft>
              <a:buClr>
                <a:srgbClr val="FF9933"/>
              </a:buClr>
              <a:buFont typeface="Wingdings" pitchFamily="2" charset="2"/>
              <a:buChar char="Ø"/>
              <a:defRPr sz="3200">
                <a:solidFill>
                  <a:srgbClr val="000000"/>
                </a:solidFill>
                <a:latin typeface="+mn-lt"/>
                <a:ea typeface="+mn-ea"/>
                <a:cs typeface="+mn-cs"/>
              </a:defRPr>
            </a:lvl1pPr>
            <a:lvl2pPr marL="742950" indent="-285750" algn="l" rtl="0" eaLnBrk="0" fontAlgn="base" hangingPunct="0">
              <a:spcBef>
                <a:spcPct val="20000"/>
              </a:spcBef>
              <a:spcAft>
                <a:spcPct val="0"/>
              </a:spcAft>
              <a:buClr>
                <a:srgbClr val="FF9933"/>
              </a:buClr>
              <a:buFont typeface="Wingdings" pitchFamily="2" charset="2"/>
              <a:buChar char="v"/>
              <a:defRPr sz="2800">
                <a:solidFill>
                  <a:srgbClr val="000000"/>
                </a:solidFill>
                <a:latin typeface="+mn-lt"/>
              </a:defRPr>
            </a:lvl2pPr>
            <a:lvl3pPr marL="1085850" indent="-228600" algn="l" rtl="0" eaLnBrk="0" fontAlgn="base" hangingPunct="0">
              <a:spcBef>
                <a:spcPct val="20000"/>
              </a:spcBef>
              <a:spcAft>
                <a:spcPct val="0"/>
              </a:spcAft>
              <a:buClr>
                <a:schemeClr val="accent2"/>
              </a:buClr>
              <a:buSzPct val="65000"/>
              <a:buFont typeface="Wingdings" pitchFamily="2" charset="2"/>
              <a:buChar char="l"/>
              <a:defRPr sz="2400">
                <a:solidFill>
                  <a:srgbClr val="000000"/>
                </a:solidFill>
                <a:latin typeface="+mn-lt"/>
              </a:defRPr>
            </a:lvl3pPr>
            <a:lvl4pPr marL="1428750" indent="-228600" algn="l" rtl="0" eaLnBrk="0" fontAlgn="base" hangingPunct="0">
              <a:spcBef>
                <a:spcPct val="20000"/>
              </a:spcBef>
              <a:spcAft>
                <a:spcPct val="0"/>
              </a:spcAft>
              <a:buClr>
                <a:schemeClr val="accent2"/>
              </a:buClr>
              <a:buSzPct val="85000"/>
              <a:buFont typeface="Wingdings" pitchFamily="2" charset="2"/>
              <a:buChar char="w"/>
              <a:defRPr sz="2000">
                <a:solidFill>
                  <a:srgbClr val="000000"/>
                </a:solidFill>
                <a:latin typeface="+mn-lt"/>
              </a:defRPr>
            </a:lvl4pPr>
            <a:lvl5pPr marL="1771650" indent="-228600" algn="l" rtl="0" eaLnBrk="0" fontAlgn="base" hangingPunct="0">
              <a:spcBef>
                <a:spcPct val="20000"/>
              </a:spcBef>
              <a:spcAft>
                <a:spcPct val="0"/>
              </a:spcAft>
              <a:buClr>
                <a:schemeClr val="accent2"/>
              </a:buClr>
              <a:buSzPct val="80000"/>
              <a:buFont typeface="Wingdings" pitchFamily="2" charset="2"/>
              <a:buChar char="§"/>
              <a:defRPr>
                <a:solidFill>
                  <a:srgbClr val="000000"/>
                </a:solidFill>
                <a:latin typeface="+mn-lt"/>
              </a:defRPr>
            </a:lvl5pPr>
            <a:lvl6pPr marL="22288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6pPr>
            <a:lvl7pPr marL="26860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7pPr>
            <a:lvl8pPr marL="31432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8pPr>
            <a:lvl9pPr marL="3600450" indent="-228600" algn="l" rtl="0" fontAlgn="base">
              <a:spcBef>
                <a:spcPct val="20000"/>
              </a:spcBef>
              <a:spcAft>
                <a:spcPct val="0"/>
              </a:spcAft>
              <a:buClr>
                <a:schemeClr val="accent2"/>
              </a:buClr>
              <a:buSzPct val="80000"/>
              <a:buFont typeface="Wingdings" pitchFamily="2" charset="2"/>
              <a:buChar char="§"/>
              <a:defRPr>
                <a:solidFill>
                  <a:srgbClr val="000000"/>
                </a:solidFill>
                <a:latin typeface="+mn-lt"/>
              </a:defRPr>
            </a:lvl9pPr>
          </a:lstStyle>
          <a:p>
            <a:pPr marL="457200">
              <a:lnSpc>
                <a:spcPct val="150000"/>
              </a:lnSpc>
              <a:spcAft>
                <a:spcPts val="1000"/>
              </a:spcAft>
            </a:pPr>
            <a:r>
              <a:rPr lang="de-DE" sz="1800" kern="0" dirty="0">
                <a:latin typeface="Arial" panose="020B0604020202020204" pitchFamily="34" charset="0"/>
                <a:ea typeface="Calibri" panose="020F0502020204030204" pitchFamily="34" charset="0"/>
                <a:cs typeface="Times New Roman" panose="02020603050405020304" pitchFamily="18" charset="0"/>
              </a:rPr>
              <a:t>Weiter codieren (7-8 Tage)</a:t>
            </a:r>
          </a:p>
          <a:p>
            <a:pPr marL="457200">
              <a:lnSpc>
                <a:spcPct val="150000"/>
              </a:lnSpc>
              <a:spcAft>
                <a:spcPts val="1000"/>
              </a:spcAft>
            </a:pPr>
            <a:r>
              <a:rPr lang="de-DE" sz="1800" kern="0" dirty="0">
                <a:latin typeface="Arial" panose="020B0604020202020204" pitchFamily="34" charset="0"/>
                <a:ea typeface="Calibri" panose="020F0502020204030204" pitchFamily="34" charset="0"/>
                <a:cs typeface="Times New Roman" panose="02020603050405020304" pitchFamily="18" charset="0"/>
              </a:rPr>
              <a:t>Erstellen Test Cases (3-5 Tage)</a:t>
            </a:r>
          </a:p>
          <a:p>
            <a:pPr marL="457200">
              <a:lnSpc>
                <a:spcPct val="150000"/>
              </a:lnSpc>
              <a:spcAft>
                <a:spcPts val="1000"/>
              </a:spcAft>
            </a:pPr>
            <a:r>
              <a:rPr lang="de-DE" sz="1800" kern="0" dirty="0">
                <a:latin typeface="Arial" panose="020B0604020202020204" pitchFamily="34" charset="0"/>
                <a:ea typeface="Calibri" panose="020F0502020204030204" pitchFamily="34" charset="0"/>
                <a:cs typeface="Times New Roman" panose="02020603050405020304" pitchFamily="18" charset="0"/>
              </a:rPr>
              <a:t>Durchführen die erstellenten Test Cases (3 Tage)</a:t>
            </a:r>
          </a:p>
          <a:p>
            <a:pPr marL="457200">
              <a:lnSpc>
                <a:spcPct val="150000"/>
              </a:lnSpc>
              <a:spcAft>
                <a:spcPts val="1000"/>
              </a:spcAft>
            </a:pPr>
            <a:r>
              <a:rPr lang="de-DE" sz="1800" kern="0" dirty="0">
                <a:latin typeface="Arial" panose="020B0604020202020204" pitchFamily="34" charset="0"/>
                <a:ea typeface="Calibri" panose="020F0502020204030204" pitchFamily="34" charset="0"/>
                <a:cs typeface="Times New Roman" panose="02020603050405020304" pitchFamily="18" charset="0"/>
              </a:rPr>
              <a:t>Dokumentation (10 Tage)</a:t>
            </a:r>
          </a:p>
          <a:p>
            <a:pPr marL="857250" lvl="1">
              <a:lnSpc>
                <a:spcPct val="150000"/>
              </a:lnSpc>
              <a:spcAft>
                <a:spcPts val="1000"/>
              </a:spcAft>
            </a:pPr>
            <a:r>
              <a:rPr lang="de-DE" sz="1400" kern="0" dirty="0">
                <a:latin typeface="Arial" panose="020B0604020202020204" pitchFamily="34" charset="0"/>
                <a:ea typeface="Calibri" panose="020F0502020204030204" pitchFamily="34" charset="0"/>
                <a:cs typeface="Times New Roman" panose="02020603050405020304" pitchFamily="18" charset="0"/>
              </a:rPr>
              <a:t>Projekt Dokumentation (PDF und Word) (4 Tage)</a:t>
            </a:r>
          </a:p>
          <a:p>
            <a:pPr marL="857250" lvl="1">
              <a:lnSpc>
                <a:spcPct val="150000"/>
              </a:lnSpc>
              <a:spcAft>
                <a:spcPts val="1000"/>
              </a:spcAft>
            </a:pPr>
            <a:r>
              <a:rPr lang="de-DE" sz="1400" kern="0" dirty="0">
                <a:latin typeface="Arial" panose="020B0604020202020204" pitchFamily="34" charset="0"/>
                <a:ea typeface="Calibri" panose="020F0502020204030204" pitchFamily="34" charset="0"/>
                <a:cs typeface="Times New Roman" panose="02020603050405020304" pitchFamily="18" charset="0"/>
              </a:rPr>
              <a:t>Präsentation (3 Tage)</a:t>
            </a:r>
          </a:p>
          <a:p>
            <a:pPr marL="857250" lvl="1">
              <a:lnSpc>
                <a:spcPct val="150000"/>
              </a:lnSpc>
              <a:spcAft>
                <a:spcPts val="1000"/>
              </a:spcAft>
            </a:pPr>
            <a:r>
              <a:rPr lang="de-DE" sz="1400" kern="0" dirty="0">
                <a:latin typeface="Arial" panose="020B0604020202020204" pitchFamily="34" charset="0"/>
                <a:ea typeface="Calibri" panose="020F0502020204030204" pitchFamily="34" charset="0"/>
                <a:cs typeface="Times New Roman" panose="02020603050405020304" pitchFamily="18" charset="0"/>
              </a:rPr>
              <a:t>Benutzer Handbuch (3 tage)</a:t>
            </a:r>
          </a:p>
          <a:p>
            <a:pPr marL="857250" lvl="1">
              <a:lnSpc>
                <a:spcPct val="150000"/>
              </a:lnSpc>
              <a:spcAft>
                <a:spcPts val="1000"/>
              </a:spcAft>
            </a:pPr>
            <a:r>
              <a:rPr lang="de-DE" sz="1400" kern="0" dirty="0">
                <a:latin typeface="Arial" panose="020B0604020202020204" pitchFamily="34" charset="0"/>
                <a:ea typeface="Calibri" panose="020F0502020204030204" pitchFamily="34" charset="0"/>
                <a:cs typeface="Times New Roman" panose="02020603050405020304" pitchFamily="18" charset="0"/>
              </a:rPr>
              <a:t>Anleitung  (3 Tage)</a:t>
            </a:r>
            <a:endParaRPr lang="de-DE" sz="1400" kern="0" dirty="0">
              <a:latin typeface="Calibri" panose="020F0502020204030204" pitchFamily="34" charset="0"/>
              <a:ea typeface="Calibri" panose="020F0502020204030204" pitchFamily="34" charset="0"/>
              <a:cs typeface="Times New Roman" panose="02020603050405020304" pitchFamily="18" charset="0"/>
            </a:endParaRPr>
          </a:p>
          <a:p>
            <a:endParaRPr lang="de-DE" kern="0" dirty="0"/>
          </a:p>
        </p:txBody>
      </p:sp>
    </p:spTree>
    <p:extLst>
      <p:ext uri="{BB962C8B-B14F-4D97-AF65-F5344CB8AC3E}">
        <p14:creationId xmlns:p14="http://schemas.microsoft.com/office/powerpoint/2010/main" val="278440783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51343BE9-AD5F-456F-A6E5-3212336D1257}"/>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Was ist SAP, ABAP und SAP-Transaktion?</a:t>
            </a:r>
          </a:p>
          <a:p>
            <a:br>
              <a:rPr lang="de-DE" b="1" kern="0" dirty="0">
                <a:latin typeface="+mn-lt"/>
              </a:rPr>
            </a:br>
            <a:endParaRPr lang="de-DE" sz="2000" b="1" kern="0" dirty="0">
              <a:latin typeface="+mn-lt"/>
            </a:endParaRPr>
          </a:p>
        </p:txBody>
      </p:sp>
      <p:pic>
        <p:nvPicPr>
          <p:cNvPr id="3" name="Grafik 2">
            <a:extLst>
              <a:ext uri="{FF2B5EF4-FFF2-40B4-BE49-F238E27FC236}">
                <a16:creationId xmlns:a16="http://schemas.microsoft.com/office/drawing/2014/main" id="{9E33343A-E711-433F-8261-68D3A7EF0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4676"/>
            <a:ext cx="9144000" cy="3848648"/>
          </a:xfrm>
          <a:prstGeom prst="rect">
            <a:avLst/>
          </a:prstGeom>
        </p:spPr>
      </p:pic>
      <p:graphicFrame>
        <p:nvGraphicFramePr>
          <p:cNvPr id="2" name="Diagramm 1">
            <a:extLst>
              <a:ext uri="{FF2B5EF4-FFF2-40B4-BE49-F238E27FC236}">
                <a16:creationId xmlns:a16="http://schemas.microsoft.com/office/drawing/2014/main" id="{AB794910-72A4-DA1F-1828-56F666045A65}"/>
              </a:ext>
            </a:extLst>
          </p:cNvPr>
          <p:cNvGraphicFramePr/>
          <p:nvPr>
            <p:extLst>
              <p:ext uri="{D42A27DB-BD31-4B8C-83A1-F6EECF244321}">
                <p14:modId xmlns:p14="http://schemas.microsoft.com/office/powerpoint/2010/main" val="2629098469"/>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hteck: abgerundete Ecken 3">
            <a:extLst>
              <a:ext uri="{FF2B5EF4-FFF2-40B4-BE49-F238E27FC236}">
                <a16:creationId xmlns:a16="http://schemas.microsoft.com/office/drawing/2014/main" id="{B4DB275E-BB0C-BE80-F1C1-65836CCDE4FF}"/>
              </a:ext>
            </a:extLst>
          </p:cNvPr>
          <p:cNvSpPr/>
          <p:nvPr/>
        </p:nvSpPr>
        <p:spPr bwMode="auto">
          <a:xfrm>
            <a:off x="22578" y="1052736"/>
            <a:ext cx="6277614" cy="4824536"/>
          </a:xfrm>
          <a:prstGeom prst="roundRect">
            <a:avLst/>
          </a:prstGeom>
          <a:noFill/>
          <a:ln w="15875">
            <a:solidFill>
              <a:srgbClr val="FF0000"/>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Comic Sans MS" pitchFamily="66" charset="0"/>
            </a:endParaRPr>
          </a:p>
        </p:txBody>
      </p:sp>
      <p:sp>
        <p:nvSpPr>
          <p:cNvPr id="5" name="Rechteck: abgerundete Ecken 4">
            <a:extLst>
              <a:ext uri="{FF2B5EF4-FFF2-40B4-BE49-F238E27FC236}">
                <a16:creationId xmlns:a16="http://schemas.microsoft.com/office/drawing/2014/main" id="{E965ED1A-DC4F-439C-12E5-BB579C0DD98B}"/>
              </a:ext>
            </a:extLst>
          </p:cNvPr>
          <p:cNvSpPr/>
          <p:nvPr/>
        </p:nvSpPr>
        <p:spPr bwMode="auto">
          <a:xfrm>
            <a:off x="6322770" y="2420888"/>
            <a:ext cx="1489590" cy="1944216"/>
          </a:xfrm>
          <a:prstGeom prst="roundRect">
            <a:avLst/>
          </a:prstGeom>
          <a:solidFill>
            <a:srgbClr val="FFFF99">
              <a:alpha val="13000"/>
            </a:srgbClr>
          </a:solidFill>
          <a:ln w="22225"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29649420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3"/>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3AA15E5B-50E1-4990-B4C9-28228BAF712A}"/>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Analyse</a:t>
            </a:r>
          </a:p>
          <a:p>
            <a:br>
              <a:rPr lang="de-DE" b="1" kern="0" dirty="0">
                <a:latin typeface="+mn-lt"/>
              </a:rPr>
            </a:br>
            <a:r>
              <a:rPr lang="de-DE" sz="2000" b="1" kern="0" dirty="0">
                <a:latin typeface="+mn-lt"/>
              </a:rPr>
              <a:t>Ist-Analyse und Projektbegründung</a:t>
            </a:r>
          </a:p>
        </p:txBody>
      </p:sp>
      <p:graphicFrame>
        <p:nvGraphicFramePr>
          <p:cNvPr id="2" name="Diagramm 1">
            <a:extLst>
              <a:ext uri="{FF2B5EF4-FFF2-40B4-BE49-F238E27FC236}">
                <a16:creationId xmlns:a16="http://schemas.microsoft.com/office/drawing/2014/main" id="{E163B827-14BF-136A-0BFA-ADF3D80D09EF}"/>
              </a:ext>
            </a:extLst>
          </p:cNvPr>
          <p:cNvGraphicFramePr/>
          <p:nvPr>
            <p:extLst>
              <p:ext uri="{D42A27DB-BD31-4B8C-83A1-F6EECF244321}">
                <p14:modId xmlns:p14="http://schemas.microsoft.com/office/powerpoint/2010/main" val="2425045622"/>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m 10">
            <a:extLst>
              <a:ext uri="{FF2B5EF4-FFF2-40B4-BE49-F238E27FC236}">
                <a16:creationId xmlns:a16="http://schemas.microsoft.com/office/drawing/2014/main" id="{3176A6D2-FA85-E91B-3EE1-D083C0B4BFAF}"/>
              </a:ext>
            </a:extLst>
          </p:cNvPr>
          <p:cNvGraphicFramePr/>
          <p:nvPr>
            <p:extLst>
              <p:ext uri="{D42A27DB-BD31-4B8C-83A1-F6EECF244321}">
                <p14:modId xmlns:p14="http://schemas.microsoft.com/office/powerpoint/2010/main" val="1018898442"/>
              </p:ext>
            </p:extLst>
          </p:nvPr>
        </p:nvGraphicFramePr>
        <p:xfrm>
          <a:off x="755576" y="908720"/>
          <a:ext cx="7272808" cy="496855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658642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395C87B9-CAAA-4BF3-A80F-333FDD3ADEAD}"/>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Analyse</a:t>
            </a:r>
          </a:p>
          <a:p>
            <a:br>
              <a:rPr lang="de-DE" b="1" kern="0" dirty="0">
                <a:latin typeface="+mn-lt"/>
              </a:rPr>
            </a:br>
            <a:r>
              <a:rPr lang="de-DE" sz="2000" b="1" kern="0" dirty="0">
                <a:latin typeface="+mn-lt"/>
              </a:rPr>
              <a:t>Soll-Analyse und Projektbegründung</a:t>
            </a:r>
            <a:endParaRPr lang="de-DE" b="1" kern="0" dirty="0">
              <a:latin typeface="+mn-lt"/>
            </a:endParaRPr>
          </a:p>
          <a:p>
            <a:endParaRPr lang="de-DE" b="1" kern="0" dirty="0">
              <a:latin typeface="+mn-lt"/>
            </a:endParaRPr>
          </a:p>
          <a:p>
            <a:pPr>
              <a:lnSpc>
                <a:spcPct val="141000"/>
              </a:lnSpc>
            </a:pPr>
            <a:endParaRPr lang="de-DE" sz="1800" dirty="0">
              <a:latin typeface="+mn-lt"/>
            </a:endParaRPr>
          </a:p>
          <a:p>
            <a:pPr marL="285750" indent="-285750">
              <a:lnSpc>
                <a:spcPct val="141000"/>
              </a:lnSpc>
              <a:buBlip>
                <a:blip r:embed="rId5"/>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8" name="Diagramm 7">
            <a:extLst>
              <a:ext uri="{FF2B5EF4-FFF2-40B4-BE49-F238E27FC236}">
                <a16:creationId xmlns:a16="http://schemas.microsoft.com/office/drawing/2014/main" id="{1B99A79F-D85E-4363-9EB3-7397B8D88F9F}"/>
              </a:ext>
            </a:extLst>
          </p:cNvPr>
          <p:cNvGraphicFramePr/>
          <p:nvPr>
            <p:extLst>
              <p:ext uri="{D42A27DB-BD31-4B8C-83A1-F6EECF244321}">
                <p14:modId xmlns:p14="http://schemas.microsoft.com/office/powerpoint/2010/main" val="3622533729"/>
              </p:ext>
            </p:extLst>
          </p:nvPr>
        </p:nvGraphicFramePr>
        <p:xfrm>
          <a:off x="-900608" y="1412776"/>
          <a:ext cx="6576392" cy="45522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Textfeld 8">
            <a:extLst>
              <a:ext uri="{FF2B5EF4-FFF2-40B4-BE49-F238E27FC236}">
                <a16:creationId xmlns:a16="http://schemas.microsoft.com/office/drawing/2014/main" id="{CBCC63D3-A9C4-457D-B8D7-4CCB5593CA80}"/>
              </a:ext>
            </a:extLst>
          </p:cNvPr>
          <p:cNvSpPr txBox="1"/>
          <p:nvPr/>
        </p:nvSpPr>
        <p:spPr>
          <a:xfrm>
            <a:off x="5148064" y="6478835"/>
            <a:ext cx="3096344" cy="276999"/>
          </a:xfrm>
          <a:prstGeom prst="rect">
            <a:avLst/>
          </a:prstGeom>
          <a:noFill/>
        </p:spPr>
        <p:txBody>
          <a:bodyPr wrap="square" rtlCol="0">
            <a:spAutoFit/>
          </a:bodyPr>
          <a:lstStyle/>
          <a:p>
            <a:r>
              <a:rPr lang="de-DE" dirty="0">
                <a:solidFill>
                  <a:schemeClr val="bg1"/>
                </a:solidFill>
              </a:rPr>
              <a:t>Quelle des Icons: flaticon.com</a:t>
            </a:r>
          </a:p>
        </p:txBody>
      </p:sp>
      <p:sp>
        <p:nvSpPr>
          <p:cNvPr id="12" name="Geschweifte Klammer rechts 11">
            <a:extLst>
              <a:ext uri="{FF2B5EF4-FFF2-40B4-BE49-F238E27FC236}">
                <a16:creationId xmlns:a16="http://schemas.microsoft.com/office/drawing/2014/main" id="{349D81F4-DE8F-41AE-9F1A-4921C6DACE3D}"/>
              </a:ext>
            </a:extLst>
          </p:cNvPr>
          <p:cNvSpPr/>
          <p:nvPr/>
        </p:nvSpPr>
        <p:spPr bwMode="auto">
          <a:xfrm>
            <a:off x="5004048" y="1499045"/>
            <a:ext cx="576064" cy="4379739"/>
          </a:xfrm>
          <a:prstGeom prst="rightBrace">
            <a:avLst/>
          </a:prstGeom>
          <a:noFill/>
          <a:ln>
            <a:solidFill>
              <a:srgbClr val="FF3300"/>
            </a:solidFill>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Comic Sans MS" pitchFamily="66" charset="0"/>
            </a:endParaRPr>
          </a:p>
        </p:txBody>
      </p:sp>
      <p:graphicFrame>
        <p:nvGraphicFramePr>
          <p:cNvPr id="2" name="Diagramm 1">
            <a:extLst>
              <a:ext uri="{FF2B5EF4-FFF2-40B4-BE49-F238E27FC236}">
                <a16:creationId xmlns:a16="http://schemas.microsoft.com/office/drawing/2014/main" id="{E2B86E98-E002-7AD6-C9E5-A75A100875B6}"/>
              </a:ext>
            </a:extLst>
          </p:cNvPr>
          <p:cNvGraphicFramePr/>
          <p:nvPr>
            <p:extLst>
              <p:ext uri="{D42A27DB-BD31-4B8C-83A1-F6EECF244321}">
                <p14:modId xmlns:p14="http://schemas.microsoft.com/office/powerpoint/2010/main" val="532351235"/>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5" name="Video 3" title="Weißer sich drehender DNA-Strang">
            <a:hlinkClick r:id="" action="ppaction://media"/>
            <a:extLst>
              <a:ext uri="{FF2B5EF4-FFF2-40B4-BE49-F238E27FC236}">
                <a16:creationId xmlns:a16="http://schemas.microsoft.com/office/drawing/2014/main" id="{602E74C0-D9AB-6FDB-61FD-93B306A770F5}"/>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5868144" y="2649453"/>
            <a:ext cx="3017471" cy="2004687"/>
          </a:xfrm>
          <a:prstGeom prst="rect">
            <a:avLst/>
          </a:prstGeom>
        </p:spPr>
      </p:pic>
    </p:spTree>
    <p:extLst>
      <p:ext uri="{BB962C8B-B14F-4D97-AF65-F5344CB8AC3E}">
        <p14:creationId xmlns:p14="http://schemas.microsoft.com/office/powerpoint/2010/main" val="2833029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4A566C4E-15D1-89CA-5590-CEFF5905D0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1123" y="1037607"/>
            <a:ext cx="6875677" cy="5544616"/>
          </a:xfrm>
        </p:spPr>
      </p:pic>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Planung</a:t>
            </a:r>
          </a:p>
          <a:p>
            <a:br>
              <a:rPr lang="de-DE" b="1" kern="0" dirty="0">
                <a:latin typeface="+mn-lt"/>
              </a:rPr>
            </a:br>
            <a:r>
              <a:rPr lang="de-DE" sz="2000" b="1" kern="0" dirty="0">
                <a:latin typeface="+mn-lt"/>
              </a:rPr>
              <a:t>Architekturdesign </a:t>
            </a:r>
            <a:endParaRPr lang="de-DE" b="1" kern="0" dirty="0">
              <a:latin typeface="+mn-lt"/>
            </a:endParaRPr>
          </a:p>
          <a:p>
            <a:endParaRPr lang="de-DE" b="1" kern="0" dirty="0">
              <a:latin typeface="+mn-lt"/>
            </a:endParaRPr>
          </a:p>
          <a:p>
            <a:pPr>
              <a:lnSpc>
                <a:spcPct val="141000"/>
              </a:lnSpc>
            </a:pPr>
            <a:endParaRPr lang="de-DE" sz="1800" dirty="0">
              <a:latin typeface="+mn-lt"/>
            </a:endParaRPr>
          </a:p>
          <a:p>
            <a:pPr marL="285750" indent="-285750">
              <a:lnSpc>
                <a:spcPct val="141000"/>
              </a:lnSpc>
              <a:buBlip>
                <a:blip r:embed="rId4"/>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2" name="Diagramm 1">
            <a:extLst>
              <a:ext uri="{FF2B5EF4-FFF2-40B4-BE49-F238E27FC236}">
                <a16:creationId xmlns:a16="http://schemas.microsoft.com/office/drawing/2014/main" id="{7275AE51-1A40-3AAA-E07E-DAA671841EAE}"/>
              </a:ext>
            </a:extLst>
          </p:cNvPr>
          <p:cNvGraphicFramePr/>
          <p:nvPr>
            <p:extLst>
              <p:ext uri="{D42A27DB-BD31-4B8C-83A1-F6EECF244321}">
                <p14:modId xmlns:p14="http://schemas.microsoft.com/office/powerpoint/2010/main" val="1512869605"/>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896258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8981B8B-DAC9-0BA9-7D79-0A74D6F89998}"/>
              </a:ext>
            </a:extLst>
          </p:cNvPr>
          <p:cNvSpPr txBox="1">
            <a:spLocks/>
          </p:cNvSpPr>
          <p:nvPr/>
        </p:nvSpPr>
        <p:spPr>
          <a:xfrm>
            <a:off x="457200" y="269776"/>
            <a:ext cx="8229600" cy="494928"/>
          </a:xfrm>
          <a:prstGeom prst="rect">
            <a:avLst/>
          </a:prstGeom>
        </p:spPr>
        <p:txBody>
          <a:bodyPr/>
          <a:lstStyle>
            <a:lvl1pPr algn="l" rtl="0" eaLnBrk="0" fontAlgn="base" hangingPunct="0">
              <a:lnSpc>
                <a:spcPct val="85000"/>
              </a:lnSpc>
              <a:spcBef>
                <a:spcPct val="0"/>
              </a:spcBef>
              <a:spcAft>
                <a:spcPct val="0"/>
              </a:spcAft>
              <a:defRPr sz="2400">
                <a:solidFill>
                  <a:srgbClr val="000000"/>
                </a:solidFill>
                <a:latin typeface="+mj-lt"/>
                <a:ea typeface="+mj-ea"/>
                <a:cs typeface="+mj-cs"/>
              </a:defRPr>
            </a:lvl1pPr>
            <a:lvl2pPr algn="l" rtl="0" eaLnBrk="0" fontAlgn="base" hangingPunct="0">
              <a:lnSpc>
                <a:spcPct val="85000"/>
              </a:lnSpc>
              <a:spcBef>
                <a:spcPct val="0"/>
              </a:spcBef>
              <a:spcAft>
                <a:spcPct val="0"/>
              </a:spcAft>
              <a:defRPr sz="2400">
                <a:solidFill>
                  <a:srgbClr val="000000"/>
                </a:solidFill>
                <a:latin typeface="Comic Sans MS" pitchFamily="66" charset="0"/>
              </a:defRPr>
            </a:lvl2pPr>
            <a:lvl3pPr algn="l" rtl="0" eaLnBrk="0" fontAlgn="base" hangingPunct="0">
              <a:lnSpc>
                <a:spcPct val="85000"/>
              </a:lnSpc>
              <a:spcBef>
                <a:spcPct val="0"/>
              </a:spcBef>
              <a:spcAft>
                <a:spcPct val="0"/>
              </a:spcAft>
              <a:defRPr sz="2400">
                <a:solidFill>
                  <a:srgbClr val="000000"/>
                </a:solidFill>
                <a:latin typeface="Comic Sans MS" pitchFamily="66" charset="0"/>
              </a:defRPr>
            </a:lvl3pPr>
            <a:lvl4pPr algn="l" rtl="0" eaLnBrk="0" fontAlgn="base" hangingPunct="0">
              <a:lnSpc>
                <a:spcPct val="85000"/>
              </a:lnSpc>
              <a:spcBef>
                <a:spcPct val="0"/>
              </a:spcBef>
              <a:spcAft>
                <a:spcPct val="0"/>
              </a:spcAft>
              <a:defRPr sz="2400">
                <a:solidFill>
                  <a:srgbClr val="000000"/>
                </a:solidFill>
                <a:latin typeface="Comic Sans MS" pitchFamily="66" charset="0"/>
              </a:defRPr>
            </a:lvl4pPr>
            <a:lvl5pPr algn="l" rtl="0" eaLnBrk="0" fontAlgn="base" hangingPunct="0">
              <a:lnSpc>
                <a:spcPct val="85000"/>
              </a:lnSpc>
              <a:spcBef>
                <a:spcPct val="0"/>
              </a:spcBef>
              <a:spcAft>
                <a:spcPct val="0"/>
              </a:spcAft>
              <a:defRPr sz="2400">
                <a:solidFill>
                  <a:srgbClr val="000000"/>
                </a:solidFill>
                <a:latin typeface="Comic Sans MS" pitchFamily="66" charset="0"/>
              </a:defRPr>
            </a:lvl5pPr>
            <a:lvl6pPr marL="457200" algn="l" rtl="0" fontAlgn="base">
              <a:lnSpc>
                <a:spcPct val="85000"/>
              </a:lnSpc>
              <a:spcBef>
                <a:spcPct val="0"/>
              </a:spcBef>
              <a:spcAft>
                <a:spcPct val="0"/>
              </a:spcAft>
              <a:defRPr sz="2400">
                <a:solidFill>
                  <a:srgbClr val="000000"/>
                </a:solidFill>
                <a:latin typeface="Comic Sans MS" pitchFamily="66" charset="0"/>
              </a:defRPr>
            </a:lvl6pPr>
            <a:lvl7pPr marL="914400" algn="l" rtl="0" fontAlgn="base">
              <a:lnSpc>
                <a:spcPct val="85000"/>
              </a:lnSpc>
              <a:spcBef>
                <a:spcPct val="0"/>
              </a:spcBef>
              <a:spcAft>
                <a:spcPct val="0"/>
              </a:spcAft>
              <a:defRPr sz="2400">
                <a:solidFill>
                  <a:srgbClr val="000000"/>
                </a:solidFill>
                <a:latin typeface="Comic Sans MS" pitchFamily="66" charset="0"/>
              </a:defRPr>
            </a:lvl7pPr>
            <a:lvl8pPr marL="1371600" algn="l" rtl="0" fontAlgn="base">
              <a:lnSpc>
                <a:spcPct val="85000"/>
              </a:lnSpc>
              <a:spcBef>
                <a:spcPct val="0"/>
              </a:spcBef>
              <a:spcAft>
                <a:spcPct val="0"/>
              </a:spcAft>
              <a:defRPr sz="2400">
                <a:solidFill>
                  <a:srgbClr val="000000"/>
                </a:solidFill>
                <a:latin typeface="Comic Sans MS" pitchFamily="66" charset="0"/>
              </a:defRPr>
            </a:lvl8pPr>
            <a:lvl9pPr marL="1828800" algn="l" rtl="0" fontAlgn="base">
              <a:lnSpc>
                <a:spcPct val="85000"/>
              </a:lnSpc>
              <a:spcBef>
                <a:spcPct val="0"/>
              </a:spcBef>
              <a:spcAft>
                <a:spcPct val="0"/>
              </a:spcAft>
              <a:defRPr sz="2400">
                <a:solidFill>
                  <a:srgbClr val="000000"/>
                </a:solidFill>
                <a:latin typeface="Comic Sans MS" pitchFamily="66" charset="0"/>
              </a:defRPr>
            </a:lvl9pPr>
          </a:lstStyle>
          <a:p>
            <a:pPr>
              <a:lnSpc>
                <a:spcPct val="121000"/>
              </a:lnSpc>
              <a:defRPr/>
            </a:pPr>
            <a:r>
              <a:rPr lang="de-DE" b="1" kern="0" dirty="0">
                <a:latin typeface="+mn-lt"/>
              </a:rPr>
              <a:t>Planung</a:t>
            </a:r>
          </a:p>
          <a:p>
            <a:br>
              <a:rPr lang="de-DE" b="1" kern="0" dirty="0">
                <a:latin typeface="+mn-lt"/>
              </a:rPr>
            </a:br>
            <a:r>
              <a:rPr lang="de-DE" sz="2000" b="1" kern="0" dirty="0">
                <a:latin typeface="+mn-lt"/>
              </a:rPr>
              <a:t>Architekturdesign </a:t>
            </a:r>
            <a:endParaRPr lang="de-DE" b="1" kern="0" dirty="0">
              <a:latin typeface="+mn-lt"/>
            </a:endParaRPr>
          </a:p>
          <a:p>
            <a:endParaRPr lang="de-DE" b="1" kern="0" dirty="0">
              <a:latin typeface="+mn-lt"/>
            </a:endParaRPr>
          </a:p>
          <a:p>
            <a:pPr>
              <a:lnSpc>
                <a:spcPct val="141000"/>
              </a:lnSpc>
            </a:pPr>
            <a:endParaRPr lang="de-DE" sz="1800" dirty="0">
              <a:latin typeface="+mn-lt"/>
            </a:endParaRPr>
          </a:p>
          <a:p>
            <a:pPr marL="285750" indent="-285750">
              <a:lnSpc>
                <a:spcPct val="141000"/>
              </a:lnSpc>
              <a:buBlip>
                <a:blip r:embed="rId3"/>
              </a:buBlip>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pPr>
              <a:lnSpc>
                <a:spcPct val="141000"/>
              </a:lnSpc>
            </a:pPr>
            <a:endParaRPr lang="de-DE" sz="1800" dirty="0">
              <a:latin typeface="+mn-lt"/>
            </a:endParaRPr>
          </a:p>
          <a:p>
            <a:endParaRPr lang="de-DE" b="1" kern="0" dirty="0">
              <a:latin typeface="+mn-lt"/>
            </a:endParaRPr>
          </a:p>
          <a:p>
            <a:endParaRPr lang="de-DE" sz="2000" b="1" kern="0" dirty="0">
              <a:latin typeface="+mn-lt"/>
            </a:endParaRPr>
          </a:p>
          <a:p>
            <a:endParaRPr lang="de-DE" sz="2000" b="1" kern="0" dirty="0">
              <a:latin typeface="+mn-lt"/>
            </a:endParaRPr>
          </a:p>
          <a:p>
            <a:endParaRPr lang="de-DE" sz="2000" b="1" kern="0" dirty="0">
              <a:latin typeface="+mn-lt"/>
            </a:endParaRPr>
          </a:p>
        </p:txBody>
      </p:sp>
      <p:graphicFrame>
        <p:nvGraphicFramePr>
          <p:cNvPr id="2" name="Diagramm 1">
            <a:extLst>
              <a:ext uri="{FF2B5EF4-FFF2-40B4-BE49-F238E27FC236}">
                <a16:creationId xmlns:a16="http://schemas.microsoft.com/office/drawing/2014/main" id="{65A82928-B87B-921B-913B-25020468F88B}"/>
              </a:ext>
            </a:extLst>
          </p:cNvPr>
          <p:cNvGraphicFramePr/>
          <p:nvPr>
            <p:extLst>
              <p:ext uri="{D42A27DB-BD31-4B8C-83A1-F6EECF244321}">
                <p14:modId xmlns:p14="http://schemas.microsoft.com/office/powerpoint/2010/main" val="1512869605"/>
              </p:ext>
            </p:extLst>
          </p:nvPr>
        </p:nvGraphicFramePr>
        <p:xfrm>
          <a:off x="22578" y="6372462"/>
          <a:ext cx="4392488" cy="574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Grafik 5">
            <a:extLst>
              <a:ext uri="{FF2B5EF4-FFF2-40B4-BE49-F238E27FC236}">
                <a16:creationId xmlns:a16="http://schemas.microsoft.com/office/drawing/2014/main" id="{FC381F8D-1E93-1273-6D9C-B109982C9A88}"/>
              </a:ext>
            </a:extLst>
          </p:cNvPr>
          <p:cNvPicPr>
            <a:picLocks noChangeAspect="1"/>
          </p:cNvPicPr>
          <p:nvPr/>
        </p:nvPicPr>
        <p:blipFill rotWithShape="1">
          <a:blip r:embed="rId9">
            <a:extLst>
              <a:ext uri="{28A0092B-C50C-407E-A947-70E740481C1C}">
                <a14:useLocalDpi xmlns:a14="http://schemas.microsoft.com/office/drawing/2010/main" val="0"/>
              </a:ext>
            </a:extLst>
          </a:blip>
          <a:srcRect l="16138" r="1175" b="37843"/>
          <a:stretch/>
        </p:blipFill>
        <p:spPr>
          <a:xfrm>
            <a:off x="1259631" y="1340768"/>
            <a:ext cx="7837219" cy="3816424"/>
          </a:xfrm>
          <a:prstGeom prst="rect">
            <a:avLst/>
          </a:prstGeom>
        </p:spPr>
      </p:pic>
      <p:pic>
        <p:nvPicPr>
          <p:cNvPr id="5" name="Inhaltsplatzhalter 4">
            <a:extLst>
              <a:ext uri="{FF2B5EF4-FFF2-40B4-BE49-F238E27FC236}">
                <a16:creationId xmlns:a16="http://schemas.microsoft.com/office/drawing/2014/main" id="{4A566C4E-15D1-89CA-5590-CEFF5905D065}"/>
              </a:ext>
            </a:extLst>
          </p:cNvPr>
          <p:cNvPicPr>
            <a:picLocks noGrp="1" noChangeAspect="1"/>
          </p:cNvPicPr>
          <p:nvPr>
            <p:ph idx="1"/>
          </p:nvPr>
        </p:nvPicPr>
        <p:blipFill>
          <a:blip r:embed="rId10" cstate="print">
            <a:extLst>
              <a:ext uri="{28A0092B-C50C-407E-A947-70E740481C1C}">
                <a14:useLocalDpi xmlns:a14="http://schemas.microsoft.com/office/drawing/2010/main" val="0"/>
              </a:ext>
            </a:extLst>
          </a:blip>
          <a:stretch>
            <a:fillRect/>
          </a:stretch>
        </p:blipFill>
        <p:spPr>
          <a:xfrm>
            <a:off x="179512" y="4041068"/>
            <a:ext cx="2768130" cy="2232248"/>
          </a:xfrm>
        </p:spPr>
      </p:pic>
    </p:spTree>
    <p:extLst>
      <p:ext uri="{BB962C8B-B14F-4D97-AF65-F5344CB8AC3E}">
        <p14:creationId xmlns:p14="http://schemas.microsoft.com/office/powerpoint/2010/main" val="10737917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radlinig">
  <a:themeElements>
    <a:clrScheme name="Geradlinig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fontScheme name="Geradlinig">
      <a:majorFont>
        <a:latin typeface="Comic Sans MS"/>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rgbClr val="FFFF99"/>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Geradlinig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Geradlinig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Geradlinig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Geradlinig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C:\Programme\Microsoft Office\Templates\Presentation Designs\Geradlinig.pot</Template>
  <TotalTime>0</TotalTime>
  <Words>3099</Words>
  <Application>Microsoft Office PowerPoint</Application>
  <PresentationFormat>Bildschirmpräsentation (4:3)</PresentationFormat>
  <Paragraphs>593</Paragraphs>
  <Slides>41</Slides>
  <Notes>41</Notes>
  <HiddenSlides>1</HiddenSlides>
  <MMClips>1</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41</vt:i4>
      </vt:variant>
    </vt:vector>
  </HeadingPairs>
  <TitlesOfParts>
    <vt:vector size="51" baseType="lpstr">
      <vt:lpstr>Arial</vt:lpstr>
      <vt:lpstr>Calibri</vt:lpstr>
      <vt:lpstr>Comic Sans MS</vt:lpstr>
      <vt:lpstr>Google Sans</vt:lpstr>
      <vt:lpstr>Symbol</vt:lpstr>
      <vt:lpstr>Times New Roman</vt:lpstr>
      <vt:lpstr>Verdana</vt:lpstr>
      <vt:lpstr>Wingdings</vt:lpstr>
      <vt:lpstr>Geradlinig</vt:lpstr>
      <vt:lpstr>Photo Editor Photo</vt:lpstr>
      <vt:lpstr>Entwicklung einer SAP-Transaktion  zum Generieren des internen Berechtigungsformular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Kurze Einführung zum LWV Hessen </vt:lpstr>
      <vt:lpstr>PowerPoint-Präsentation</vt:lpstr>
      <vt:lpstr>PowerPoint-Präsentation</vt:lpstr>
      <vt:lpstr>Projektbeschreibung</vt:lpstr>
      <vt:lpstr>Ist-Analyse</vt:lpstr>
      <vt:lpstr>Soll-Analyse</vt:lpstr>
      <vt:lpstr>Zeitplan</vt:lpstr>
      <vt:lpstr>Ablaufplan</vt:lpstr>
      <vt:lpstr>PowerPoint-Präsentation</vt:lpstr>
      <vt:lpstr>PowerPoint-Präsentation</vt:lpstr>
      <vt:lpstr>PowerPoint-Präsentation</vt:lpstr>
    </vt:vector>
  </TitlesOfParts>
  <Company>LWV Hessen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Landeswohlfahrtsverband Hessen</dc:title>
  <dc:creator>K00747</dc:creator>
  <cp:lastModifiedBy>Sefali Alison</cp:lastModifiedBy>
  <cp:revision>1593</cp:revision>
  <cp:lastPrinted>2024-07-04T12:44:46Z</cp:lastPrinted>
  <dcterms:created xsi:type="dcterms:W3CDTF">2003-10-13T09:07:33Z</dcterms:created>
  <dcterms:modified xsi:type="dcterms:W3CDTF">2024-07-04T12:47:35Z</dcterms:modified>
</cp:coreProperties>
</file>